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6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notesSlides/notesSlide13.xml" ContentType="application/vnd.openxmlformats-officedocument.presentationml.notesSlide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6" r:id="rId1"/>
  </p:sldMasterIdLst>
  <p:notesMasterIdLst>
    <p:notesMasterId r:id="rId70"/>
  </p:notesMasterIdLst>
  <p:handoutMasterIdLst>
    <p:handoutMasterId r:id="rId71"/>
  </p:handoutMasterIdLst>
  <p:sldIdLst>
    <p:sldId id="335" r:id="rId2"/>
    <p:sldId id="334" r:id="rId3"/>
    <p:sldId id="360" r:id="rId4"/>
    <p:sldId id="323" r:id="rId5"/>
    <p:sldId id="411" r:id="rId6"/>
    <p:sldId id="389" r:id="rId7"/>
    <p:sldId id="390" r:id="rId8"/>
    <p:sldId id="392" r:id="rId9"/>
    <p:sldId id="358" r:id="rId10"/>
    <p:sldId id="352" r:id="rId11"/>
    <p:sldId id="353" r:id="rId12"/>
    <p:sldId id="355" r:id="rId13"/>
    <p:sldId id="356" r:id="rId14"/>
    <p:sldId id="340" r:id="rId15"/>
    <p:sldId id="357" r:id="rId16"/>
    <p:sldId id="393" r:id="rId17"/>
    <p:sldId id="397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8" r:id="rId31"/>
    <p:sldId id="419" r:id="rId32"/>
    <p:sldId id="279" r:id="rId33"/>
    <p:sldId id="327" r:id="rId34"/>
    <p:sldId id="328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5" r:id="rId49"/>
    <p:sldId id="386" r:id="rId50"/>
    <p:sldId id="387" r:id="rId51"/>
    <p:sldId id="332" r:id="rId52"/>
    <p:sldId id="388" r:id="rId53"/>
    <p:sldId id="270" r:id="rId54"/>
    <p:sldId id="288" r:id="rId55"/>
    <p:sldId id="273" r:id="rId56"/>
    <p:sldId id="345" r:id="rId57"/>
    <p:sldId id="346" r:id="rId58"/>
    <p:sldId id="359" r:id="rId59"/>
    <p:sldId id="269" r:id="rId60"/>
    <p:sldId id="415" r:id="rId61"/>
    <p:sldId id="349" r:id="rId62"/>
    <p:sldId id="336" r:id="rId63"/>
    <p:sldId id="337" r:id="rId64"/>
    <p:sldId id="363" r:id="rId65"/>
    <p:sldId id="417" r:id="rId66"/>
    <p:sldId id="361" r:id="rId67"/>
    <p:sldId id="365" r:id="rId68"/>
    <p:sldId id="316" r:id="rId6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C52A7-D7F5-8AE9-C9E3-B6A5E175227E}" v="49" dt="2023-10-25T15:49:21.528"/>
    <p1510:client id="{34CDC451-464D-7241-9BC6-AA0DA4FC49D8}" v="1" dt="2023-10-25T18:58:31.243"/>
    <p1510:client id="{540EB256-F20C-CA46-B7CF-9E627CE0AA44}" v="144" dt="2023-10-25T17:15:49.708"/>
    <p1510:client id="{652BFB8A-7D7A-33C4-268F-3D4B6B47AEB3}" v="32" dt="2023-10-25T15:21:34.280"/>
    <p1510:client id="{99EE5298-CECF-EBBF-A622-1063E998F452}" v="64" dt="2023-10-25T15:14:57.849"/>
    <p1510:client id="{FE217D87-2CB6-FF69-5A3C-157F13007CBE}" v="116" dt="2023-10-25T16:50:20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94422"/>
  </p:normalViewPr>
  <p:slideViewPr>
    <p:cSldViewPr snapToGrid="0">
      <p:cViewPr varScale="1">
        <p:scale>
          <a:sx n="121" d="100"/>
          <a:sy n="121" d="100"/>
        </p:scale>
        <p:origin x="22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counselors-and-recommenders/common-app-ready" TargetMode="External"/><Relationship Id="rId2" Type="http://schemas.openxmlformats.org/officeDocument/2006/relationships/hyperlink" Target="https://www.ouac.on.ca/" TargetMode="External"/><Relationship Id="rId1" Type="http://schemas.openxmlformats.org/officeDocument/2006/relationships/hyperlink" Target="https://www2.gov.bc.ca/gov/content/education-training/post-secondary-education/institution-resources-administration/education-planner-bc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mailto:shcarter@sd38.bc.ca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counselors-and-recommenders/common-app-ready" TargetMode="External"/><Relationship Id="rId2" Type="http://schemas.openxmlformats.org/officeDocument/2006/relationships/hyperlink" Target="https://www.ouac.on.ca/" TargetMode="External"/><Relationship Id="rId1" Type="http://schemas.openxmlformats.org/officeDocument/2006/relationships/hyperlink" Target="https://www2.gov.bc.ca/gov/content/education-training/post-secondary-education/institution-resources-administration/education-planner-bc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mailto:shcarter@sd38.bc.c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3AA0B-CEA8-46E6-92DD-A499882805D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EC33FB-9497-402C-B18C-7274AF9430FE}">
      <dgm:prSet/>
      <dgm:spPr/>
      <dgm:t>
        <a:bodyPr/>
        <a:lstStyle/>
        <a:p>
          <a:r>
            <a:rPr lang="en-US" b="1" dirty="0"/>
            <a:t>Checking</a:t>
          </a:r>
        </a:p>
      </dgm:t>
    </dgm:pt>
    <dgm:pt modelId="{77C6DCEC-CF77-4283-8520-E47EE3E29F4D}" type="parTrans" cxnId="{8F5FEAFD-8D81-4B63-8558-6C1507EB28AD}">
      <dgm:prSet/>
      <dgm:spPr/>
      <dgm:t>
        <a:bodyPr/>
        <a:lstStyle/>
        <a:p>
          <a:endParaRPr lang="en-US"/>
        </a:p>
      </dgm:t>
    </dgm:pt>
    <dgm:pt modelId="{FD0A0C00-E13C-4FA6-950D-63609C10DD6D}" type="sibTrans" cxnId="{8F5FEAFD-8D81-4B63-8558-6C1507EB28AD}">
      <dgm:prSet/>
      <dgm:spPr/>
      <dgm:t>
        <a:bodyPr/>
        <a:lstStyle/>
        <a:p>
          <a:endParaRPr lang="en-US"/>
        </a:p>
      </dgm:t>
    </dgm:pt>
    <dgm:pt modelId="{9A89EE7A-E819-4794-82B2-84306EBC83CB}">
      <dgm:prSet/>
      <dgm:spPr/>
      <dgm:t>
        <a:bodyPr/>
        <a:lstStyle/>
        <a:p>
          <a:r>
            <a:rPr lang="en-US" dirty="0"/>
            <a:t>Checking  TVR’S (Transcript Verification Report)</a:t>
          </a:r>
        </a:p>
      </dgm:t>
    </dgm:pt>
    <dgm:pt modelId="{1B476324-E19C-4026-AA75-CB547E125083}" type="parTrans" cxnId="{F900F95E-22FD-4290-BDB0-A622798BFE8A}">
      <dgm:prSet/>
      <dgm:spPr/>
      <dgm:t>
        <a:bodyPr/>
        <a:lstStyle/>
        <a:p>
          <a:endParaRPr lang="en-US"/>
        </a:p>
      </dgm:t>
    </dgm:pt>
    <dgm:pt modelId="{2CB5D26B-1745-41B3-B684-50EA187761A0}" type="sibTrans" cxnId="{F900F95E-22FD-4290-BDB0-A622798BFE8A}">
      <dgm:prSet/>
      <dgm:spPr/>
      <dgm:t>
        <a:bodyPr/>
        <a:lstStyle/>
        <a:p>
          <a:endParaRPr lang="en-US"/>
        </a:p>
      </dgm:t>
    </dgm:pt>
    <dgm:pt modelId="{DDA8196A-A108-4DFC-8F94-3300E5D18679}">
      <dgm:prSet/>
      <dgm:spPr/>
      <dgm:t>
        <a:bodyPr/>
        <a:lstStyle/>
        <a:p>
          <a:r>
            <a:rPr lang="en-US" b="1" dirty="0"/>
            <a:t>Applying</a:t>
          </a:r>
        </a:p>
      </dgm:t>
    </dgm:pt>
    <dgm:pt modelId="{7916A217-03D7-4889-93C4-476DF7BC20E9}" type="parTrans" cxnId="{469445DD-E410-4D95-9A88-5A57DD1BD837}">
      <dgm:prSet/>
      <dgm:spPr/>
      <dgm:t>
        <a:bodyPr/>
        <a:lstStyle/>
        <a:p>
          <a:endParaRPr lang="en-US"/>
        </a:p>
      </dgm:t>
    </dgm:pt>
    <dgm:pt modelId="{792DAFDC-5073-48C6-A767-85B2C4752039}" type="sibTrans" cxnId="{469445DD-E410-4D95-9A88-5A57DD1BD837}">
      <dgm:prSet/>
      <dgm:spPr/>
      <dgm:t>
        <a:bodyPr/>
        <a:lstStyle/>
        <a:p>
          <a:endParaRPr lang="en-US"/>
        </a:p>
      </dgm:t>
    </dgm:pt>
    <dgm:pt modelId="{F62126D9-8C4A-4BE2-B940-1C239C15E66D}">
      <dgm:prSet/>
      <dgm:spPr/>
      <dgm:t>
        <a:bodyPr/>
        <a:lstStyle/>
        <a:p>
          <a:r>
            <a:rPr lang="en-US" dirty="0"/>
            <a:t>Applying to University: </a:t>
          </a:r>
          <a:r>
            <a:rPr lang="en-US" dirty="0" err="1"/>
            <a:t>EducationPlannerBC</a:t>
          </a:r>
          <a:r>
            <a:rPr lang="en-US" dirty="0"/>
            <a:t>, OUAC (Ontario Universities Application Centre) or any other Canadian University</a:t>
          </a:r>
        </a:p>
      </dgm:t>
    </dgm:pt>
    <dgm:pt modelId="{EB393750-A861-4A91-9BDD-2008CE0A2E99}" type="parTrans" cxnId="{31EF08B9-DBF5-4B27-BFE5-6285D2608F55}">
      <dgm:prSet/>
      <dgm:spPr/>
      <dgm:t>
        <a:bodyPr/>
        <a:lstStyle/>
        <a:p>
          <a:endParaRPr lang="en-US"/>
        </a:p>
      </dgm:t>
    </dgm:pt>
    <dgm:pt modelId="{F18204F2-FC3E-4575-A442-D34A4894C948}" type="sibTrans" cxnId="{31EF08B9-DBF5-4B27-BFE5-6285D2608F55}">
      <dgm:prSet/>
      <dgm:spPr/>
      <dgm:t>
        <a:bodyPr/>
        <a:lstStyle/>
        <a:p>
          <a:endParaRPr lang="en-US"/>
        </a:p>
      </dgm:t>
    </dgm:pt>
    <dgm:pt modelId="{BDD8FEAB-7819-4436-86AE-611F864B3F6D}">
      <dgm:prSet/>
      <dgm:spPr/>
      <dgm:t>
        <a:bodyPr/>
        <a:lstStyle/>
        <a:p>
          <a:r>
            <a:rPr lang="en-US" b="1" dirty="0"/>
            <a:t>Subscribing</a:t>
          </a:r>
        </a:p>
      </dgm:t>
    </dgm:pt>
    <dgm:pt modelId="{898ADF47-F4E1-4BF7-9746-1443528B9C27}" type="parTrans" cxnId="{F958565B-3852-41A1-AFA1-4149BC8D75A8}">
      <dgm:prSet/>
      <dgm:spPr/>
      <dgm:t>
        <a:bodyPr/>
        <a:lstStyle/>
        <a:p>
          <a:endParaRPr lang="en-US"/>
        </a:p>
      </dgm:t>
    </dgm:pt>
    <dgm:pt modelId="{9279ED28-C56B-457F-BB64-05576AA884D0}" type="sibTrans" cxnId="{F958565B-3852-41A1-AFA1-4149BC8D75A8}">
      <dgm:prSet/>
      <dgm:spPr/>
      <dgm:t>
        <a:bodyPr/>
        <a:lstStyle/>
        <a:p>
          <a:endParaRPr lang="en-US"/>
        </a:p>
      </dgm:t>
    </dgm:pt>
    <dgm:pt modelId="{07CF513C-15E0-4AF1-A6C3-17EDBFA2F59D}">
      <dgm:prSet/>
      <dgm:spPr/>
      <dgm:t>
        <a:bodyPr/>
        <a:lstStyle/>
        <a:p>
          <a:r>
            <a:rPr lang="en-US"/>
            <a:t>Subscribing to STS (Student Transcript Service)</a:t>
          </a:r>
        </a:p>
      </dgm:t>
    </dgm:pt>
    <dgm:pt modelId="{21D80260-99FD-42A7-856B-0EC0902AC846}" type="parTrans" cxnId="{FF81049E-5A51-4738-A416-6D622BE587BF}">
      <dgm:prSet/>
      <dgm:spPr/>
      <dgm:t>
        <a:bodyPr/>
        <a:lstStyle/>
        <a:p>
          <a:endParaRPr lang="en-US"/>
        </a:p>
      </dgm:t>
    </dgm:pt>
    <dgm:pt modelId="{B33156EF-0389-4649-AFB6-103AF1B35C11}" type="sibTrans" cxnId="{FF81049E-5A51-4738-A416-6D622BE587BF}">
      <dgm:prSet/>
      <dgm:spPr/>
      <dgm:t>
        <a:bodyPr/>
        <a:lstStyle/>
        <a:p>
          <a:endParaRPr lang="en-US"/>
        </a:p>
      </dgm:t>
    </dgm:pt>
    <dgm:pt modelId="{52A0F241-3E7A-7A4C-9705-53B4668C285D}" type="pres">
      <dgm:prSet presAssocID="{5653AA0B-CEA8-46E6-92DD-A499882805D8}" presName="linear" presStyleCnt="0">
        <dgm:presLayoutVars>
          <dgm:dir/>
          <dgm:animLvl val="lvl"/>
          <dgm:resizeHandles val="exact"/>
        </dgm:presLayoutVars>
      </dgm:prSet>
      <dgm:spPr/>
    </dgm:pt>
    <dgm:pt modelId="{E6688FB1-8D8D-574F-8ADA-088A1EB07539}" type="pres">
      <dgm:prSet presAssocID="{BDD8FEAB-7819-4436-86AE-611F864B3F6D}" presName="parentLin" presStyleCnt="0"/>
      <dgm:spPr/>
    </dgm:pt>
    <dgm:pt modelId="{C2C35B74-024F-7F4F-8155-B03D4917BE00}" type="pres">
      <dgm:prSet presAssocID="{BDD8FEAB-7819-4436-86AE-611F864B3F6D}" presName="parentLeftMargin" presStyleLbl="node1" presStyleIdx="0" presStyleCnt="3"/>
      <dgm:spPr/>
    </dgm:pt>
    <dgm:pt modelId="{688BBA06-3D17-1A44-9FF7-0E77E3E7744B}" type="pres">
      <dgm:prSet presAssocID="{BDD8FEAB-7819-4436-86AE-611F864B3F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453DEF-6382-414B-AC07-F4E4AD925465}" type="pres">
      <dgm:prSet presAssocID="{BDD8FEAB-7819-4436-86AE-611F864B3F6D}" presName="negativeSpace" presStyleCnt="0"/>
      <dgm:spPr/>
    </dgm:pt>
    <dgm:pt modelId="{46587757-969E-8F48-9811-61552D762CA0}" type="pres">
      <dgm:prSet presAssocID="{BDD8FEAB-7819-4436-86AE-611F864B3F6D}" presName="childText" presStyleLbl="conFgAcc1" presStyleIdx="0" presStyleCnt="3">
        <dgm:presLayoutVars>
          <dgm:bulletEnabled val="1"/>
        </dgm:presLayoutVars>
      </dgm:prSet>
      <dgm:spPr/>
    </dgm:pt>
    <dgm:pt modelId="{DCBC4DDD-D550-AC4C-9988-14630F3C5FA6}" type="pres">
      <dgm:prSet presAssocID="{9279ED28-C56B-457F-BB64-05576AA884D0}" presName="spaceBetweenRectangles" presStyleCnt="0"/>
      <dgm:spPr/>
    </dgm:pt>
    <dgm:pt modelId="{51D246A0-0C3B-034C-85A1-A23A4B611AF7}" type="pres">
      <dgm:prSet presAssocID="{DDA8196A-A108-4DFC-8F94-3300E5D18679}" presName="parentLin" presStyleCnt="0"/>
      <dgm:spPr/>
    </dgm:pt>
    <dgm:pt modelId="{4D00148B-2FE7-C44A-9221-4C15D0FFED84}" type="pres">
      <dgm:prSet presAssocID="{DDA8196A-A108-4DFC-8F94-3300E5D18679}" presName="parentLeftMargin" presStyleLbl="node1" presStyleIdx="0" presStyleCnt="3"/>
      <dgm:spPr/>
    </dgm:pt>
    <dgm:pt modelId="{DC3F3485-BD76-A34B-A85A-A63DEFE14B9B}" type="pres">
      <dgm:prSet presAssocID="{DDA8196A-A108-4DFC-8F94-3300E5D186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23E506-6809-0142-AD2B-FD8F99259E60}" type="pres">
      <dgm:prSet presAssocID="{DDA8196A-A108-4DFC-8F94-3300E5D18679}" presName="negativeSpace" presStyleCnt="0"/>
      <dgm:spPr/>
    </dgm:pt>
    <dgm:pt modelId="{033CE2BC-DD89-3E4A-972E-A74E8C29A247}" type="pres">
      <dgm:prSet presAssocID="{DDA8196A-A108-4DFC-8F94-3300E5D18679}" presName="childText" presStyleLbl="conFgAcc1" presStyleIdx="1" presStyleCnt="3">
        <dgm:presLayoutVars>
          <dgm:bulletEnabled val="1"/>
        </dgm:presLayoutVars>
      </dgm:prSet>
      <dgm:spPr/>
    </dgm:pt>
    <dgm:pt modelId="{AC8EA22C-021C-EE4D-BF9A-4AB620AE2755}" type="pres">
      <dgm:prSet presAssocID="{792DAFDC-5073-48C6-A767-85B2C4752039}" presName="spaceBetweenRectangles" presStyleCnt="0"/>
      <dgm:spPr/>
    </dgm:pt>
    <dgm:pt modelId="{C445335B-81BC-F346-A29A-F0A495666B8D}" type="pres">
      <dgm:prSet presAssocID="{63EC33FB-9497-402C-B18C-7274AF9430FE}" presName="parentLin" presStyleCnt="0"/>
      <dgm:spPr/>
    </dgm:pt>
    <dgm:pt modelId="{8C0CCFE0-A43C-8B42-AFFC-65635390E771}" type="pres">
      <dgm:prSet presAssocID="{63EC33FB-9497-402C-B18C-7274AF9430FE}" presName="parentLeftMargin" presStyleLbl="node1" presStyleIdx="1" presStyleCnt="3"/>
      <dgm:spPr/>
    </dgm:pt>
    <dgm:pt modelId="{30A098B6-DF31-E54F-BFB7-E7DC570EA9ED}" type="pres">
      <dgm:prSet presAssocID="{63EC33FB-9497-402C-B18C-7274AF9430F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0AC1365-B197-D343-AF58-67620E57D3B8}" type="pres">
      <dgm:prSet presAssocID="{63EC33FB-9497-402C-B18C-7274AF9430FE}" presName="negativeSpace" presStyleCnt="0"/>
      <dgm:spPr/>
    </dgm:pt>
    <dgm:pt modelId="{AD66DDA0-C7F3-AC4F-BC93-72A4D979582C}" type="pres">
      <dgm:prSet presAssocID="{63EC33FB-9497-402C-B18C-7274AF9430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AE16A07-029D-4542-80A8-20F0D332BA84}" type="presOf" srcId="{07CF513C-15E0-4AF1-A6C3-17EDBFA2F59D}" destId="{46587757-969E-8F48-9811-61552D762CA0}" srcOrd="0" destOrd="0" presId="urn:microsoft.com/office/officeart/2005/8/layout/list1"/>
    <dgm:cxn modelId="{C7009922-3764-2A44-88F8-1C8934000D52}" type="presOf" srcId="{BDD8FEAB-7819-4436-86AE-611F864B3F6D}" destId="{688BBA06-3D17-1A44-9FF7-0E77E3E7744B}" srcOrd="1" destOrd="0" presId="urn:microsoft.com/office/officeart/2005/8/layout/list1"/>
    <dgm:cxn modelId="{DF65842B-98EC-CB4A-AAEC-31B7AE8EA295}" type="presOf" srcId="{63EC33FB-9497-402C-B18C-7274AF9430FE}" destId="{8C0CCFE0-A43C-8B42-AFFC-65635390E771}" srcOrd="0" destOrd="0" presId="urn:microsoft.com/office/officeart/2005/8/layout/list1"/>
    <dgm:cxn modelId="{F958565B-3852-41A1-AFA1-4149BC8D75A8}" srcId="{5653AA0B-CEA8-46E6-92DD-A499882805D8}" destId="{BDD8FEAB-7819-4436-86AE-611F864B3F6D}" srcOrd="0" destOrd="0" parTransId="{898ADF47-F4E1-4BF7-9746-1443528B9C27}" sibTransId="{9279ED28-C56B-457F-BB64-05576AA884D0}"/>
    <dgm:cxn modelId="{F900F95E-22FD-4290-BDB0-A622798BFE8A}" srcId="{63EC33FB-9497-402C-B18C-7274AF9430FE}" destId="{9A89EE7A-E819-4794-82B2-84306EBC83CB}" srcOrd="0" destOrd="0" parTransId="{1B476324-E19C-4026-AA75-CB547E125083}" sibTransId="{2CB5D26B-1745-41B3-B684-50EA187761A0}"/>
    <dgm:cxn modelId="{FD80526B-818F-1C40-868B-9E22DA94D6D3}" type="presOf" srcId="{DDA8196A-A108-4DFC-8F94-3300E5D18679}" destId="{4D00148B-2FE7-C44A-9221-4C15D0FFED84}" srcOrd="0" destOrd="0" presId="urn:microsoft.com/office/officeart/2005/8/layout/list1"/>
    <dgm:cxn modelId="{D0F07A9D-34D1-A344-93F6-064190D09789}" type="presOf" srcId="{DDA8196A-A108-4DFC-8F94-3300E5D18679}" destId="{DC3F3485-BD76-A34B-A85A-A63DEFE14B9B}" srcOrd="1" destOrd="0" presId="urn:microsoft.com/office/officeart/2005/8/layout/list1"/>
    <dgm:cxn modelId="{FF81049E-5A51-4738-A416-6D622BE587BF}" srcId="{BDD8FEAB-7819-4436-86AE-611F864B3F6D}" destId="{07CF513C-15E0-4AF1-A6C3-17EDBFA2F59D}" srcOrd="0" destOrd="0" parTransId="{21D80260-99FD-42A7-856B-0EC0902AC846}" sibTransId="{B33156EF-0389-4649-AFB6-103AF1B35C11}"/>
    <dgm:cxn modelId="{05ECF0B8-338D-5347-B0E7-9F376B81898B}" type="presOf" srcId="{9A89EE7A-E819-4794-82B2-84306EBC83CB}" destId="{AD66DDA0-C7F3-AC4F-BC93-72A4D979582C}" srcOrd="0" destOrd="0" presId="urn:microsoft.com/office/officeart/2005/8/layout/list1"/>
    <dgm:cxn modelId="{31EF08B9-DBF5-4B27-BFE5-6285D2608F55}" srcId="{DDA8196A-A108-4DFC-8F94-3300E5D18679}" destId="{F62126D9-8C4A-4BE2-B940-1C239C15E66D}" srcOrd="0" destOrd="0" parTransId="{EB393750-A861-4A91-9BDD-2008CE0A2E99}" sibTransId="{F18204F2-FC3E-4575-A442-D34A4894C948}"/>
    <dgm:cxn modelId="{DBEA15C6-4584-8047-BC1D-101DEE1EC447}" type="presOf" srcId="{63EC33FB-9497-402C-B18C-7274AF9430FE}" destId="{30A098B6-DF31-E54F-BFB7-E7DC570EA9ED}" srcOrd="1" destOrd="0" presId="urn:microsoft.com/office/officeart/2005/8/layout/list1"/>
    <dgm:cxn modelId="{469445DD-E410-4D95-9A88-5A57DD1BD837}" srcId="{5653AA0B-CEA8-46E6-92DD-A499882805D8}" destId="{DDA8196A-A108-4DFC-8F94-3300E5D18679}" srcOrd="1" destOrd="0" parTransId="{7916A217-03D7-4889-93C4-476DF7BC20E9}" sibTransId="{792DAFDC-5073-48C6-A767-85B2C4752039}"/>
    <dgm:cxn modelId="{B43B66E5-7DCA-AF4C-A0DC-37CB8D44AAFF}" type="presOf" srcId="{5653AA0B-CEA8-46E6-92DD-A499882805D8}" destId="{52A0F241-3E7A-7A4C-9705-53B4668C285D}" srcOrd="0" destOrd="0" presId="urn:microsoft.com/office/officeart/2005/8/layout/list1"/>
    <dgm:cxn modelId="{E7EF0EEB-A13F-3D4F-9CB7-9FDC532B9A04}" type="presOf" srcId="{BDD8FEAB-7819-4436-86AE-611F864B3F6D}" destId="{C2C35B74-024F-7F4F-8155-B03D4917BE00}" srcOrd="0" destOrd="0" presId="urn:microsoft.com/office/officeart/2005/8/layout/list1"/>
    <dgm:cxn modelId="{6B56C0EC-F3A9-3E42-AAA2-5FBB8EF52111}" type="presOf" srcId="{F62126D9-8C4A-4BE2-B940-1C239C15E66D}" destId="{033CE2BC-DD89-3E4A-972E-A74E8C29A247}" srcOrd="0" destOrd="0" presId="urn:microsoft.com/office/officeart/2005/8/layout/list1"/>
    <dgm:cxn modelId="{8F5FEAFD-8D81-4B63-8558-6C1507EB28AD}" srcId="{5653AA0B-CEA8-46E6-92DD-A499882805D8}" destId="{63EC33FB-9497-402C-B18C-7274AF9430FE}" srcOrd="2" destOrd="0" parTransId="{77C6DCEC-CF77-4283-8520-E47EE3E29F4D}" sibTransId="{FD0A0C00-E13C-4FA6-950D-63609C10DD6D}"/>
    <dgm:cxn modelId="{484089CF-97B5-0B49-90DF-C2838C808B3A}" type="presParOf" srcId="{52A0F241-3E7A-7A4C-9705-53B4668C285D}" destId="{E6688FB1-8D8D-574F-8ADA-088A1EB07539}" srcOrd="0" destOrd="0" presId="urn:microsoft.com/office/officeart/2005/8/layout/list1"/>
    <dgm:cxn modelId="{65AE0372-CB5C-1546-BF93-928611B875B1}" type="presParOf" srcId="{E6688FB1-8D8D-574F-8ADA-088A1EB07539}" destId="{C2C35B74-024F-7F4F-8155-B03D4917BE00}" srcOrd="0" destOrd="0" presId="urn:microsoft.com/office/officeart/2005/8/layout/list1"/>
    <dgm:cxn modelId="{34FB7B21-EA41-CC4A-AA4C-29303BF6E2C1}" type="presParOf" srcId="{E6688FB1-8D8D-574F-8ADA-088A1EB07539}" destId="{688BBA06-3D17-1A44-9FF7-0E77E3E7744B}" srcOrd="1" destOrd="0" presId="urn:microsoft.com/office/officeart/2005/8/layout/list1"/>
    <dgm:cxn modelId="{43B4D5F0-AB1E-E945-B2D4-AAE1C964DF0E}" type="presParOf" srcId="{52A0F241-3E7A-7A4C-9705-53B4668C285D}" destId="{42453DEF-6382-414B-AC07-F4E4AD925465}" srcOrd="1" destOrd="0" presId="urn:microsoft.com/office/officeart/2005/8/layout/list1"/>
    <dgm:cxn modelId="{377BC637-298E-F94E-82E2-D113D678C9C0}" type="presParOf" srcId="{52A0F241-3E7A-7A4C-9705-53B4668C285D}" destId="{46587757-969E-8F48-9811-61552D762CA0}" srcOrd="2" destOrd="0" presId="urn:microsoft.com/office/officeart/2005/8/layout/list1"/>
    <dgm:cxn modelId="{4FB082B9-51E0-6947-8016-23511E34DEE5}" type="presParOf" srcId="{52A0F241-3E7A-7A4C-9705-53B4668C285D}" destId="{DCBC4DDD-D550-AC4C-9988-14630F3C5FA6}" srcOrd="3" destOrd="0" presId="urn:microsoft.com/office/officeart/2005/8/layout/list1"/>
    <dgm:cxn modelId="{956774E6-F55F-4C43-B06C-ADC447DFDDA1}" type="presParOf" srcId="{52A0F241-3E7A-7A4C-9705-53B4668C285D}" destId="{51D246A0-0C3B-034C-85A1-A23A4B611AF7}" srcOrd="4" destOrd="0" presId="urn:microsoft.com/office/officeart/2005/8/layout/list1"/>
    <dgm:cxn modelId="{2574470B-DF12-0140-BE0C-642C62B87642}" type="presParOf" srcId="{51D246A0-0C3B-034C-85A1-A23A4B611AF7}" destId="{4D00148B-2FE7-C44A-9221-4C15D0FFED84}" srcOrd="0" destOrd="0" presId="urn:microsoft.com/office/officeart/2005/8/layout/list1"/>
    <dgm:cxn modelId="{4B0E5342-2BBA-2D40-95B0-4B7445BB816E}" type="presParOf" srcId="{51D246A0-0C3B-034C-85A1-A23A4B611AF7}" destId="{DC3F3485-BD76-A34B-A85A-A63DEFE14B9B}" srcOrd="1" destOrd="0" presId="urn:microsoft.com/office/officeart/2005/8/layout/list1"/>
    <dgm:cxn modelId="{E269A69C-5AC0-A046-AD62-A49B8ACD07C2}" type="presParOf" srcId="{52A0F241-3E7A-7A4C-9705-53B4668C285D}" destId="{D923E506-6809-0142-AD2B-FD8F99259E60}" srcOrd="5" destOrd="0" presId="urn:microsoft.com/office/officeart/2005/8/layout/list1"/>
    <dgm:cxn modelId="{C6239266-C558-D149-9117-71FA88293C89}" type="presParOf" srcId="{52A0F241-3E7A-7A4C-9705-53B4668C285D}" destId="{033CE2BC-DD89-3E4A-972E-A74E8C29A247}" srcOrd="6" destOrd="0" presId="urn:microsoft.com/office/officeart/2005/8/layout/list1"/>
    <dgm:cxn modelId="{ABF82BA0-212F-7742-AB8B-10BC3CD6067F}" type="presParOf" srcId="{52A0F241-3E7A-7A4C-9705-53B4668C285D}" destId="{AC8EA22C-021C-EE4D-BF9A-4AB620AE2755}" srcOrd="7" destOrd="0" presId="urn:microsoft.com/office/officeart/2005/8/layout/list1"/>
    <dgm:cxn modelId="{8D5BFCE5-2EAA-124A-922A-9C18F6A73D90}" type="presParOf" srcId="{52A0F241-3E7A-7A4C-9705-53B4668C285D}" destId="{C445335B-81BC-F346-A29A-F0A495666B8D}" srcOrd="8" destOrd="0" presId="urn:microsoft.com/office/officeart/2005/8/layout/list1"/>
    <dgm:cxn modelId="{7CA8D2FB-4C30-D641-9FFD-70D9B52C19CF}" type="presParOf" srcId="{C445335B-81BC-F346-A29A-F0A495666B8D}" destId="{8C0CCFE0-A43C-8B42-AFFC-65635390E771}" srcOrd="0" destOrd="0" presId="urn:microsoft.com/office/officeart/2005/8/layout/list1"/>
    <dgm:cxn modelId="{4CBC98B9-05B2-D943-8BE9-F5081709A0C5}" type="presParOf" srcId="{C445335B-81BC-F346-A29A-F0A495666B8D}" destId="{30A098B6-DF31-E54F-BFB7-E7DC570EA9ED}" srcOrd="1" destOrd="0" presId="urn:microsoft.com/office/officeart/2005/8/layout/list1"/>
    <dgm:cxn modelId="{050FF59B-3840-CF4C-96DC-6C6D6FD883C3}" type="presParOf" srcId="{52A0F241-3E7A-7A4C-9705-53B4668C285D}" destId="{80AC1365-B197-D343-AF58-67620E57D3B8}" srcOrd="9" destOrd="0" presId="urn:microsoft.com/office/officeart/2005/8/layout/list1"/>
    <dgm:cxn modelId="{4C9D9EEC-A2DC-8446-BCD8-DF6171CDF6C5}" type="presParOf" srcId="{52A0F241-3E7A-7A4C-9705-53B4668C285D}" destId="{AD66DDA0-C7F3-AC4F-BC93-72A4D97958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4B802-345C-40A7-A041-A9EDCCF98F6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43D4F4-490F-4509-8380-F0FF097A0AA3}">
      <dgm:prSet/>
      <dgm:spPr/>
      <dgm:t>
        <a:bodyPr/>
        <a:lstStyle/>
        <a:p>
          <a:r>
            <a:rPr lang="en-US"/>
            <a:t>EducationPlannerBC </a:t>
          </a:r>
          <a:r>
            <a:rPr lang="en-US">
              <a:hlinkClick xmlns:r="http://schemas.openxmlformats.org/officeDocument/2006/relationships" r:id="rId1"/>
            </a:rPr>
            <a:t>EducationplannerBC</a:t>
          </a:r>
          <a:endParaRPr lang="en-US"/>
        </a:p>
      </dgm:t>
    </dgm:pt>
    <dgm:pt modelId="{E189A616-F18F-4BC4-8931-395B1F87C356}" type="parTrans" cxnId="{B9F6B0C9-5EAA-4A3A-A792-802F7A42ADD7}">
      <dgm:prSet/>
      <dgm:spPr/>
      <dgm:t>
        <a:bodyPr/>
        <a:lstStyle/>
        <a:p>
          <a:endParaRPr lang="en-US"/>
        </a:p>
      </dgm:t>
    </dgm:pt>
    <dgm:pt modelId="{0E1FFE52-FCED-4877-BC78-72DD29716C13}" type="sibTrans" cxnId="{B9F6B0C9-5EAA-4A3A-A792-802F7A42ADD7}">
      <dgm:prSet/>
      <dgm:spPr/>
      <dgm:t>
        <a:bodyPr/>
        <a:lstStyle/>
        <a:p>
          <a:endParaRPr lang="en-US"/>
        </a:p>
      </dgm:t>
    </dgm:pt>
    <dgm:pt modelId="{BB929B13-08EE-470B-9CAA-FB4AE5EC083A}">
      <dgm:prSet/>
      <dgm:spPr/>
      <dgm:t>
        <a:bodyPr/>
        <a:lstStyle/>
        <a:p>
          <a:r>
            <a:rPr lang="en-US" dirty="0"/>
            <a:t>OUAC – Ontario Universities Centre </a:t>
          </a:r>
          <a:r>
            <a:rPr lang="en-US" dirty="0">
              <a:hlinkClick xmlns:r="http://schemas.openxmlformats.org/officeDocument/2006/relationships" r:id="rId2"/>
            </a:rPr>
            <a:t>OUAC</a:t>
          </a:r>
          <a:endParaRPr lang="en-US" dirty="0"/>
        </a:p>
      </dgm:t>
    </dgm:pt>
    <dgm:pt modelId="{FAA808B4-6FA1-4087-923F-5679AFA8F209}" type="parTrans" cxnId="{516DCB9D-1C59-46E4-A2DA-193DC3739330}">
      <dgm:prSet/>
      <dgm:spPr/>
      <dgm:t>
        <a:bodyPr/>
        <a:lstStyle/>
        <a:p>
          <a:endParaRPr lang="en-US"/>
        </a:p>
      </dgm:t>
    </dgm:pt>
    <dgm:pt modelId="{DFD93F2E-FED2-4D6C-80E0-88767C230475}" type="sibTrans" cxnId="{516DCB9D-1C59-46E4-A2DA-193DC3739330}">
      <dgm:prSet/>
      <dgm:spPr/>
      <dgm:t>
        <a:bodyPr/>
        <a:lstStyle/>
        <a:p>
          <a:endParaRPr lang="en-US"/>
        </a:p>
      </dgm:t>
    </dgm:pt>
    <dgm:pt modelId="{90C01865-F5AB-4542-8E24-93DC43E7E930}">
      <dgm:prSet/>
      <dgm:spPr/>
      <dgm:t>
        <a:bodyPr/>
        <a:lstStyle/>
        <a:p>
          <a:r>
            <a:rPr lang="en-US"/>
            <a:t>CommonApp – Universities in the States </a:t>
          </a:r>
          <a:r>
            <a:rPr lang="en-US">
              <a:hlinkClick xmlns:r="http://schemas.openxmlformats.org/officeDocument/2006/relationships" r:id="rId3"/>
            </a:rPr>
            <a:t>CommonApp</a:t>
          </a:r>
          <a:endParaRPr lang="en-US"/>
        </a:p>
      </dgm:t>
    </dgm:pt>
    <dgm:pt modelId="{FB249A0F-83CE-4E5C-8D6A-8C6EB4D9869A}" type="parTrans" cxnId="{8482273B-0F10-4386-8FB3-7A8508BA215A}">
      <dgm:prSet/>
      <dgm:spPr/>
      <dgm:t>
        <a:bodyPr/>
        <a:lstStyle/>
        <a:p>
          <a:endParaRPr lang="en-US"/>
        </a:p>
      </dgm:t>
    </dgm:pt>
    <dgm:pt modelId="{335E7E59-7820-4631-AF99-8A55EDD30535}" type="sibTrans" cxnId="{8482273B-0F10-4386-8FB3-7A8508BA215A}">
      <dgm:prSet/>
      <dgm:spPr/>
      <dgm:t>
        <a:bodyPr/>
        <a:lstStyle/>
        <a:p>
          <a:endParaRPr lang="en-US"/>
        </a:p>
      </dgm:t>
    </dgm:pt>
    <dgm:pt modelId="{B05BE04F-181A-FD41-A35B-B59269F05A4C}" type="pres">
      <dgm:prSet presAssocID="{1A24B802-345C-40A7-A041-A9EDCCF98F63}" presName="linear" presStyleCnt="0">
        <dgm:presLayoutVars>
          <dgm:animLvl val="lvl"/>
          <dgm:resizeHandles val="exact"/>
        </dgm:presLayoutVars>
      </dgm:prSet>
      <dgm:spPr/>
    </dgm:pt>
    <dgm:pt modelId="{3288D34B-C800-5041-8A36-93FC555F19AB}" type="pres">
      <dgm:prSet presAssocID="{4C43D4F4-490F-4509-8380-F0FF097A0AA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65EBD7-BE78-7C46-B88F-2877FB57A527}" type="pres">
      <dgm:prSet presAssocID="{0E1FFE52-FCED-4877-BC78-72DD29716C13}" presName="spacer" presStyleCnt="0"/>
      <dgm:spPr/>
    </dgm:pt>
    <dgm:pt modelId="{B5782477-5650-8B47-8737-25AC6620361B}" type="pres">
      <dgm:prSet presAssocID="{BB929B13-08EE-470B-9CAA-FB4AE5EC08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D0E902-43AE-FE47-8CED-FE201E08B883}" type="pres">
      <dgm:prSet presAssocID="{DFD93F2E-FED2-4D6C-80E0-88767C230475}" presName="spacer" presStyleCnt="0"/>
      <dgm:spPr/>
    </dgm:pt>
    <dgm:pt modelId="{C358BB75-9F49-674C-B87F-40ADB9A85962}" type="pres">
      <dgm:prSet presAssocID="{90C01865-F5AB-4542-8E24-93DC43E7E93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82273B-0F10-4386-8FB3-7A8508BA215A}" srcId="{1A24B802-345C-40A7-A041-A9EDCCF98F63}" destId="{90C01865-F5AB-4542-8E24-93DC43E7E930}" srcOrd="2" destOrd="0" parTransId="{FB249A0F-83CE-4E5C-8D6A-8C6EB4D9869A}" sibTransId="{335E7E59-7820-4631-AF99-8A55EDD30535}"/>
    <dgm:cxn modelId="{328FBB3E-6FF1-C940-B6FB-B7961605E159}" type="presOf" srcId="{BB929B13-08EE-470B-9CAA-FB4AE5EC083A}" destId="{B5782477-5650-8B47-8737-25AC6620361B}" srcOrd="0" destOrd="0" presId="urn:microsoft.com/office/officeart/2005/8/layout/vList2"/>
    <dgm:cxn modelId="{06A6C477-0AF3-0B45-9FB5-1003CDD3267B}" type="presOf" srcId="{90C01865-F5AB-4542-8E24-93DC43E7E930}" destId="{C358BB75-9F49-674C-B87F-40ADB9A85962}" srcOrd="0" destOrd="0" presId="urn:microsoft.com/office/officeart/2005/8/layout/vList2"/>
    <dgm:cxn modelId="{516DCB9D-1C59-46E4-A2DA-193DC3739330}" srcId="{1A24B802-345C-40A7-A041-A9EDCCF98F63}" destId="{BB929B13-08EE-470B-9CAA-FB4AE5EC083A}" srcOrd="1" destOrd="0" parTransId="{FAA808B4-6FA1-4087-923F-5679AFA8F209}" sibTransId="{DFD93F2E-FED2-4D6C-80E0-88767C230475}"/>
    <dgm:cxn modelId="{B4809AAE-4F0F-BE45-B741-B759D38C98CD}" type="presOf" srcId="{4C43D4F4-490F-4509-8380-F0FF097A0AA3}" destId="{3288D34B-C800-5041-8A36-93FC555F19AB}" srcOrd="0" destOrd="0" presId="urn:microsoft.com/office/officeart/2005/8/layout/vList2"/>
    <dgm:cxn modelId="{B9F6B0C9-5EAA-4A3A-A792-802F7A42ADD7}" srcId="{1A24B802-345C-40A7-A041-A9EDCCF98F63}" destId="{4C43D4F4-490F-4509-8380-F0FF097A0AA3}" srcOrd="0" destOrd="0" parTransId="{E189A616-F18F-4BC4-8931-395B1F87C356}" sibTransId="{0E1FFE52-FCED-4877-BC78-72DD29716C13}"/>
    <dgm:cxn modelId="{F183A9F7-3AC3-294D-8618-10232154B5EE}" type="presOf" srcId="{1A24B802-345C-40A7-A041-A9EDCCF98F63}" destId="{B05BE04F-181A-FD41-A35B-B59269F05A4C}" srcOrd="0" destOrd="0" presId="urn:microsoft.com/office/officeart/2005/8/layout/vList2"/>
    <dgm:cxn modelId="{4BEEB96C-61BF-0A43-8B93-7B0D2A2C4D0F}" type="presParOf" srcId="{B05BE04F-181A-FD41-A35B-B59269F05A4C}" destId="{3288D34B-C800-5041-8A36-93FC555F19AB}" srcOrd="0" destOrd="0" presId="urn:microsoft.com/office/officeart/2005/8/layout/vList2"/>
    <dgm:cxn modelId="{B758758E-57AF-5D47-8245-777790535C9F}" type="presParOf" srcId="{B05BE04F-181A-FD41-A35B-B59269F05A4C}" destId="{2765EBD7-BE78-7C46-B88F-2877FB57A527}" srcOrd="1" destOrd="0" presId="urn:microsoft.com/office/officeart/2005/8/layout/vList2"/>
    <dgm:cxn modelId="{501009C0-48BC-6443-BEF9-72166664B13C}" type="presParOf" srcId="{B05BE04F-181A-FD41-A35B-B59269F05A4C}" destId="{B5782477-5650-8B47-8737-25AC6620361B}" srcOrd="2" destOrd="0" presId="urn:microsoft.com/office/officeart/2005/8/layout/vList2"/>
    <dgm:cxn modelId="{D34E010B-7328-E74E-ABDA-5E2BB51CC75C}" type="presParOf" srcId="{B05BE04F-181A-FD41-A35B-B59269F05A4C}" destId="{07D0E902-43AE-FE47-8CED-FE201E08B883}" srcOrd="3" destOrd="0" presId="urn:microsoft.com/office/officeart/2005/8/layout/vList2"/>
    <dgm:cxn modelId="{365BD654-40B2-F541-8A82-E67CC4673C6E}" type="presParOf" srcId="{B05BE04F-181A-FD41-A35B-B59269F05A4C}" destId="{C358BB75-9F49-674C-B87F-40ADB9A859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5E5D0B-9E1D-4E55-B3B8-92AA1B1101DB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95883DC-5413-4FA1-9CE7-90159F1C8FBB}">
      <dgm:prSet/>
      <dgm:spPr/>
      <dgm:t>
        <a:bodyPr/>
        <a:lstStyle/>
        <a:p>
          <a:r>
            <a:rPr lang="en-US"/>
            <a:t>Apply</a:t>
          </a:r>
        </a:p>
      </dgm:t>
    </dgm:pt>
    <dgm:pt modelId="{576D1D4C-F539-421F-ABEE-AC53978399DD}" type="parTrans" cxnId="{DDE37578-8211-435E-9D34-EF0D2D7BF97C}">
      <dgm:prSet/>
      <dgm:spPr/>
      <dgm:t>
        <a:bodyPr/>
        <a:lstStyle/>
        <a:p>
          <a:endParaRPr lang="en-US"/>
        </a:p>
      </dgm:t>
    </dgm:pt>
    <dgm:pt modelId="{5543B0E3-F241-440E-ACB9-4AD95236ECB0}" type="sibTrans" cxnId="{DDE37578-8211-435E-9D34-EF0D2D7BF97C}">
      <dgm:prSet/>
      <dgm:spPr/>
      <dgm:t>
        <a:bodyPr/>
        <a:lstStyle/>
        <a:p>
          <a:endParaRPr lang="en-US"/>
        </a:p>
      </dgm:t>
    </dgm:pt>
    <dgm:pt modelId="{637A43E1-3051-4C20-8EE1-3D79AB37469A}">
      <dgm:prSet/>
      <dgm:spPr/>
      <dgm:t>
        <a:bodyPr/>
        <a:lstStyle/>
        <a:p>
          <a:r>
            <a:rPr lang="en-US"/>
            <a:t>Apply Online </a:t>
          </a:r>
        </a:p>
      </dgm:t>
    </dgm:pt>
    <dgm:pt modelId="{5BD39ACE-98A0-42CE-BFC9-747A02DC63D8}" type="parTrans" cxnId="{043F6DD1-C945-4972-95DB-0BB37E6CA67B}">
      <dgm:prSet/>
      <dgm:spPr/>
      <dgm:t>
        <a:bodyPr/>
        <a:lstStyle/>
        <a:p>
          <a:endParaRPr lang="en-US"/>
        </a:p>
      </dgm:t>
    </dgm:pt>
    <dgm:pt modelId="{6E591DF8-BC0E-43D4-A019-21B2EBBD823E}" type="sibTrans" cxnId="{043F6DD1-C945-4972-95DB-0BB37E6CA67B}">
      <dgm:prSet/>
      <dgm:spPr/>
      <dgm:t>
        <a:bodyPr/>
        <a:lstStyle/>
        <a:p>
          <a:endParaRPr lang="en-US"/>
        </a:p>
      </dgm:t>
    </dgm:pt>
    <dgm:pt modelId="{031E01F7-1EB3-4307-A36C-C006F5353EC5}">
      <dgm:prSet/>
      <dgm:spPr/>
      <dgm:t>
        <a:bodyPr/>
        <a:lstStyle/>
        <a:p>
          <a:r>
            <a:rPr lang="en-US"/>
            <a:t>Need</a:t>
          </a:r>
        </a:p>
      </dgm:t>
    </dgm:pt>
    <dgm:pt modelId="{EB51FB55-FB91-48D8-B476-71C41C4F964A}" type="parTrans" cxnId="{0CC8683B-8E66-45F1-8EDD-F6173BE537FB}">
      <dgm:prSet/>
      <dgm:spPr/>
      <dgm:t>
        <a:bodyPr/>
        <a:lstStyle/>
        <a:p>
          <a:endParaRPr lang="en-US"/>
        </a:p>
      </dgm:t>
    </dgm:pt>
    <dgm:pt modelId="{3438DDFD-9CE6-4A68-BA66-22A2BBE6BD36}" type="sibTrans" cxnId="{0CC8683B-8E66-45F1-8EDD-F6173BE537FB}">
      <dgm:prSet/>
      <dgm:spPr/>
      <dgm:t>
        <a:bodyPr/>
        <a:lstStyle/>
        <a:p>
          <a:endParaRPr lang="en-US"/>
        </a:p>
      </dgm:t>
    </dgm:pt>
    <dgm:pt modelId="{78224984-EF07-4AAE-A635-0F766799BD56}">
      <dgm:prSet/>
      <dgm:spPr/>
      <dgm:t>
        <a:bodyPr/>
        <a:lstStyle/>
        <a:p>
          <a:r>
            <a:rPr lang="en-US"/>
            <a:t>Need to know what program you want</a:t>
          </a:r>
        </a:p>
      </dgm:t>
    </dgm:pt>
    <dgm:pt modelId="{D71E17DE-D178-4F1D-9FD3-71E5BDA62139}" type="parTrans" cxnId="{40253E33-0F85-4C03-8FE3-9BAF987AE319}">
      <dgm:prSet/>
      <dgm:spPr/>
      <dgm:t>
        <a:bodyPr/>
        <a:lstStyle/>
        <a:p>
          <a:endParaRPr lang="en-US"/>
        </a:p>
      </dgm:t>
    </dgm:pt>
    <dgm:pt modelId="{4076B8F5-24B6-48E4-BA87-9E09E5319273}" type="sibTrans" cxnId="{40253E33-0F85-4C03-8FE3-9BAF987AE319}">
      <dgm:prSet/>
      <dgm:spPr/>
      <dgm:t>
        <a:bodyPr/>
        <a:lstStyle/>
        <a:p>
          <a:endParaRPr lang="en-US"/>
        </a:p>
      </dgm:t>
    </dgm:pt>
    <dgm:pt modelId="{14C2B698-8AE1-405F-8F5E-8F4F7F792B66}">
      <dgm:prSet/>
      <dgm:spPr/>
      <dgm:t>
        <a:bodyPr/>
        <a:lstStyle/>
        <a:p>
          <a:r>
            <a:rPr lang="en-US"/>
            <a:t>Need</a:t>
          </a:r>
        </a:p>
      </dgm:t>
    </dgm:pt>
    <dgm:pt modelId="{09B76090-89E9-4399-947E-E58CB4F28ECF}" type="parTrans" cxnId="{26162644-2B53-435D-9875-E064E31DE187}">
      <dgm:prSet/>
      <dgm:spPr/>
      <dgm:t>
        <a:bodyPr/>
        <a:lstStyle/>
        <a:p>
          <a:endParaRPr lang="en-US"/>
        </a:p>
      </dgm:t>
    </dgm:pt>
    <dgm:pt modelId="{E20C12A9-5830-4B52-953A-3E82897A2B01}" type="sibTrans" cxnId="{26162644-2B53-435D-9875-E064E31DE187}">
      <dgm:prSet/>
      <dgm:spPr/>
      <dgm:t>
        <a:bodyPr/>
        <a:lstStyle/>
        <a:p>
          <a:endParaRPr lang="en-US"/>
        </a:p>
      </dgm:t>
    </dgm:pt>
    <dgm:pt modelId="{86578035-5571-41EF-BF1E-632704C495D7}">
      <dgm:prSet/>
      <dgm:spPr/>
      <dgm:t>
        <a:bodyPr/>
        <a:lstStyle/>
        <a:p>
          <a:r>
            <a:rPr lang="en-US"/>
            <a:t>Need credit card for application fee</a:t>
          </a:r>
        </a:p>
      </dgm:t>
    </dgm:pt>
    <dgm:pt modelId="{1399F5B6-B268-4D2D-875F-C728D215DA30}" type="parTrans" cxnId="{CED4CE7C-AB26-4CD5-9C61-29576F82E219}">
      <dgm:prSet/>
      <dgm:spPr/>
      <dgm:t>
        <a:bodyPr/>
        <a:lstStyle/>
        <a:p>
          <a:endParaRPr lang="en-US"/>
        </a:p>
      </dgm:t>
    </dgm:pt>
    <dgm:pt modelId="{420CDA2D-1144-4424-ABEB-1F60BBBE1F48}" type="sibTrans" cxnId="{CED4CE7C-AB26-4CD5-9C61-29576F82E219}">
      <dgm:prSet/>
      <dgm:spPr/>
      <dgm:t>
        <a:bodyPr/>
        <a:lstStyle/>
        <a:p>
          <a:endParaRPr lang="en-US"/>
        </a:p>
      </dgm:t>
    </dgm:pt>
    <dgm:pt modelId="{C6C5A319-F982-45A7-9AB0-751B5AC2E825}">
      <dgm:prSet/>
      <dgm:spPr/>
      <dgm:t>
        <a:bodyPr/>
        <a:lstStyle/>
        <a:p>
          <a:r>
            <a:rPr lang="en-US"/>
            <a:t>Need</a:t>
          </a:r>
        </a:p>
      </dgm:t>
    </dgm:pt>
    <dgm:pt modelId="{DCDFCD30-97DB-4AF7-AECC-C89D18624D7A}" type="parTrans" cxnId="{3D98940E-52A2-4A20-A991-266F0482752E}">
      <dgm:prSet/>
      <dgm:spPr/>
      <dgm:t>
        <a:bodyPr/>
        <a:lstStyle/>
        <a:p>
          <a:endParaRPr lang="en-US"/>
        </a:p>
      </dgm:t>
    </dgm:pt>
    <dgm:pt modelId="{2A45BDA6-6A17-42AA-ADED-9E9BF8321555}" type="sibTrans" cxnId="{3D98940E-52A2-4A20-A991-266F0482752E}">
      <dgm:prSet/>
      <dgm:spPr/>
      <dgm:t>
        <a:bodyPr/>
        <a:lstStyle/>
        <a:p>
          <a:endParaRPr lang="en-US"/>
        </a:p>
      </dgm:t>
    </dgm:pt>
    <dgm:pt modelId="{2CAA74D5-486E-4998-BF7F-83ECE5DBE758}">
      <dgm:prSet/>
      <dgm:spPr/>
      <dgm:t>
        <a:bodyPr/>
        <a:lstStyle/>
        <a:p>
          <a:pPr rtl="0"/>
          <a:r>
            <a:rPr lang="en-US"/>
            <a:t>Need </a:t>
          </a:r>
          <a:r>
            <a:rPr lang="en-US">
              <a:latin typeface="Arial"/>
              <a:cs typeface="Arial"/>
            </a:rPr>
            <a:t>Personal Education</a:t>
          </a:r>
          <a:r>
            <a:rPr lang="en-US"/>
            <a:t> Number (PEN)</a:t>
          </a:r>
        </a:p>
      </dgm:t>
    </dgm:pt>
    <dgm:pt modelId="{72B091FB-8594-4928-BD5F-C80DFABD6092}" type="parTrans" cxnId="{419179E5-0643-4E91-B75A-1D9AE0419AB1}">
      <dgm:prSet/>
      <dgm:spPr/>
      <dgm:t>
        <a:bodyPr/>
        <a:lstStyle/>
        <a:p>
          <a:endParaRPr lang="en-US"/>
        </a:p>
      </dgm:t>
    </dgm:pt>
    <dgm:pt modelId="{73B94339-4558-4FC7-B6AE-B4024AE45C30}" type="sibTrans" cxnId="{419179E5-0643-4E91-B75A-1D9AE0419AB1}">
      <dgm:prSet/>
      <dgm:spPr/>
      <dgm:t>
        <a:bodyPr/>
        <a:lstStyle/>
        <a:p>
          <a:endParaRPr lang="en-US"/>
        </a:p>
      </dgm:t>
    </dgm:pt>
    <dgm:pt modelId="{4CE2599D-9E44-4968-A70C-06476670B6FC}">
      <dgm:prSet/>
      <dgm:spPr/>
      <dgm:t>
        <a:bodyPr/>
        <a:lstStyle/>
        <a:p>
          <a:r>
            <a:rPr lang="en-US"/>
            <a:t>Need</a:t>
          </a:r>
        </a:p>
      </dgm:t>
    </dgm:pt>
    <dgm:pt modelId="{8F875B98-2043-44B8-9EB9-82C44919AC15}" type="parTrans" cxnId="{AE823EED-1CAA-4FF4-83CE-6E27C542A128}">
      <dgm:prSet/>
      <dgm:spPr/>
      <dgm:t>
        <a:bodyPr/>
        <a:lstStyle/>
        <a:p>
          <a:endParaRPr lang="en-US"/>
        </a:p>
      </dgm:t>
    </dgm:pt>
    <dgm:pt modelId="{5B70838D-42D4-471D-9E11-EBD08B75A640}" type="sibTrans" cxnId="{AE823EED-1CAA-4FF4-83CE-6E27C542A128}">
      <dgm:prSet/>
      <dgm:spPr/>
      <dgm:t>
        <a:bodyPr/>
        <a:lstStyle/>
        <a:p>
          <a:endParaRPr lang="en-US"/>
        </a:p>
      </dgm:t>
    </dgm:pt>
    <dgm:pt modelId="{A65934CE-7B79-49F6-AE5A-7285F15BB9D3}">
      <dgm:prSet/>
      <dgm:spPr/>
      <dgm:t>
        <a:bodyPr/>
        <a:lstStyle/>
        <a:p>
          <a:r>
            <a:rPr lang="en-US"/>
            <a:t>Need to send transcripts through Student Transcript Service (STS) using BCeID</a:t>
          </a:r>
        </a:p>
      </dgm:t>
    </dgm:pt>
    <dgm:pt modelId="{717EEEF1-5E15-4C63-8E63-2D52B8A9AF86}" type="parTrans" cxnId="{5F8E8D0A-4437-4AC2-B2B0-8610901CF4E3}">
      <dgm:prSet/>
      <dgm:spPr/>
      <dgm:t>
        <a:bodyPr/>
        <a:lstStyle/>
        <a:p>
          <a:endParaRPr lang="en-US"/>
        </a:p>
      </dgm:t>
    </dgm:pt>
    <dgm:pt modelId="{C5443BE4-96FD-42B3-94BA-C549E7233994}" type="sibTrans" cxnId="{5F8E8D0A-4437-4AC2-B2B0-8610901CF4E3}">
      <dgm:prSet/>
      <dgm:spPr/>
      <dgm:t>
        <a:bodyPr/>
        <a:lstStyle/>
        <a:p>
          <a:endParaRPr lang="en-US"/>
        </a:p>
      </dgm:t>
    </dgm:pt>
    <dgm:pt modelId="{AC10AA56-680E-9448-87EC-55A0562961D3}" type="pres">
      <dgm:prSet presAssocID="{A05E5D0B-9E1D-4E55-B3B8-92AA1B1101DB}" presName="Name0" presStyleCnt="0">
        <dgm:presLayoutVars>
          <dgm:dir/>
          <dgm:animLvl val="lvl"/>
          <dgm:resizeHandles val="exact"/>
        </dgm:presLayoutVars>
      </dgm:prSet>
      <dgm:spPr/>
    </dgm:pt>
    <dgm:pt modelId="{CB35DFB2-3063-D744-9703-1B5AFB39611E}" type="pres">
      <dgm:prSet presAssocID="{995883DC-5413-4FA1-9CE7-90159F1C8FBB}" presName="linNode" presStyleCnt="0"/>
      <dgm:spPr/>
    </dgm:pt>
    <dgm:pt modelId="{BA5CB47B-476F-994B-97B4-9243165E82F1}" type="pres">
      <dgm:prSet presAssocID="{995883DC-5413-4FA1-9CE7-90159F1C8FBB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A7C8CFF9-98FF-F643-AF44-99927D22139A}" type="pres">
      <dgm:prSet presAssocID="{995883DC-5413-4FA1-9CE7-90159F1C8FBB}" presName="descendantText" presStyleLbl="alignAccFollowNode1" presStyleIdx="0" presStyleCnt="5">
        <dgm:presLayoutVars>
          <dgm:bulletEnabled/>
        </dgm:presLayoutVars>
      </dgm:prSet>
      <dgm:spPr/>
    </dgm:pt>
    <dgm:pt modelId="{A8E33086-9DD9-F148-A872-D868B0EE3BD5}" type="pres">
      <dgm:prSet presAssocID="{5543B0E3-F241-440E-ACB9-4AD95236ECB0}" presName="sp" presStyleCnt="0"/>
      <dgm:spPr/>
    </dgm:pt>
    <dgm:pt modelId="{509463FE-8900-E749-8A8C-3167D4E7AED4}" type="pres">
      <dgm:prSet presAssocID="{031E01F7-1EB3-4307-A36C-C006F5353EC5}" presName="linNode" presStyleCnt="0"/>
      <dgm:spPr/>
    </dgm:pt>
    <dgm:pt modelId="{1B947460-5DDE-4043-B139-526A80A2E068}" type="pres">
      <dgm:prSet presAssocID="{031E01F7-1EB3-4307-A36C-C006F5353EC5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D25D89BC-3FF8-764A-A49A-0348E7601C0C}" type="pres">
      <dgm:prSet presAssocID="{031E01F7-1EB3-4307-A36C-C006F5353EC5}" presName="descendantText" presStyleLbl="alignAccFollowNode1" presStyleIdx="1" presStyleCnt="5">
        <dgm:presLayoutVars>
          <dgm:bulletEnabled/>
        </dgm:presLayoutVars>
      </dgm:prSet>
      <dgm:spPr/>
    </dgm:pt>
    <dgm:pt modelId="{B1D8E8F7-3619-5A41-BD6D-8DD7D512F64D}" type="pres">
      <dgm:prSet presAssocID="{3438DDFD-9CE6-4A68-BA66-22A2BBE6BD36}" presName="sp" presStyleCnt="0"/>
      <dgm:spPr/>
    </dgm:pt>
    <dgm:pt modelId="{7DC0B6B2-6002-F949-8B99-C0059C6FAC2E}" type="pres">
      <dgm:prSet presAssocID="{14C2B698-8AE1-405F-8F5E-8F4F7F792B66}" presName="linNode" presStyleCnt="0"/>
      <dgm:spPr/>
    </dgm:pt>
    <dgm:pt modelId="{513E79DB-0778-8142-BAD1-024436E7807D}" type="pres">
      <dgm:prSet presAssocID="{14C2B698-8AE1-405F-8F5E-8F4F7F792B66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83B8F38D-637B-9640-A890-61697B8B9386}" type="pres">
      <dgm:prSet presAssocID="{14C2B698-8AE1-405F-8F5E-8F4F7F792B66}" presName="descendantText" presStyleLbl="alignAccFollowNode1" presStyleIdx="2" presStyleCnt="5">
        <dgm:presLayoutVars>
          <dgm:bulletEnabled/>
        </dgm:presLayoutVars>
      </dgm:prSet>
      <dgm:spPr/>
    </dgm:pt>
    <dgm:pt modelId="{4E0315ED-3287-FA47-9F36-F101E51D1DA1}" type="pres">
      <dgm:prSet presAssocID="{E20C12A9-5830-4B52-953A-3E82897A2B01}" presName="sp" presStyleCnt="0"/>
      <dgm:spPr/>
    </dgm:pt>
    <dgm:pt modelId="{1D7168B6-CCEB-5D4F-A211-F33DC7FFBA5E}" type="pres">
      <dgm:prSet presAssocID="{C6C5A319-F982-45A7-9AB0-751B5AC2E825}" presName="linNode" presStyleCnt="0"/>
      <dgm:spPr/>
    </dgm:pt>
    <dgm:pt modelId="{93FA2AB1-0F69-4B4D-9AC9-611B83BC8861}" type="pres">
      <dgm:prSet presAssocID="{C6C5A319-F982-45A7-9AB0-751B5AC2E825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F82C6F55-544C-5C4F-B44B-99476BBCCB5F}" type="pres">
      <dgm:prSet presAssocID="{C6C5A319-F982-45A7-9AB0-751B5AC2E825}" presName="descendantText" presStyleLbl="alignAccFollowNode1" presStyleIdx="3" presStyleCnt="5">
        <dgm:presLayoutVars>
          <dgm:bulletEnabled/>
        </dgm:presLayoutVars>
      </dgm:prSet>
      <dgm:spPr/>
    </dgm:pt>
    <dgm:pt modelId="{EDBC0D6F-64B6-7B49-A48C-58332838C0F4}" type="pres">
      <dgm:prSet presAssocID="{2A45BDA6-6A17-42AA-ADED-9E9BF8321555}" presName="sp" presStyleCnt="0"/>
      <dgm:spPr/>
    </dgm:pt>
    <dgm:pt modelId="{1C1B3F7D-978F-AE47-ABA0-35E890183356}" type="pres">
      <dgm:prSet presAssocID="{4CE2599D-9E44-4968-A70C-06476670B6FC}" presName="linNode" presStyleCnt="0"/>
      <dgm:spPr/>
    </dgm:pt>
    <dgm:pt modelId="{8C5FCB5B-0934-2E4B-86F4-D7199D0EACEA}" type="pres">
      <dgm:prSet presAssocID="{4CE2599D-9E44-4968-A70C-06476670B6FC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36548320-5129-A046-9312-69A65D677561}" type="pres">
      <dgm:prSet presAssocID="{4CE2599D-9E44-4968-A70C-06476670B6FC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5F8E8D0A-4437-4AC2-B2B0-8610901CF4E3}" srcId="{4CE2599D-9E44-4968-A70C-06476670B6FC}" destId="{A65934CE-7B79-49F6-AE5A-7285F15BB9D3}" srcOrd="0" destOrd="0" parTransId="{717EEEF1-5E15-4C63-8E63-2D52B8A9AF86}" sibTransId="{C5443BE4-96FD-42B3-94BA-C549E7233994}"/>
    <dgm:cxn modelId="{3D98940E-52A2-4A20-A991-266F0482752E}" srcId="{A05E5D0B-9E1D-4E55-B3B8-92AA1B1101DB}" destId="{C6C5A319-F982-45A7-9AB0-751B5AC2E825}" srcOrd="3" destOrd="0" parTransId="{DCDFCD30-97DB-4AF7-AECC-C89D18624D7A}" sibTransId="{2A45BDA6-6A17-42AA-ADED-9E9BF8321555}"/>
    <dgm:cxn modelId="{C3A33A0F-0F01-BB43-A2D4-36645B16E5C0}" type="presOf" srcId="{78224984-EF07-4AAE-A635-0F766799BD56}" destId="{D25D89BC-3FF8-764A-A49A-0348E7601C0C}" srcOrd="0" destOrd="0" presId="urn:microsoft.com/office/officeart/2016/7/layout/VerticalSolidActionList"/>
    <dgm:cxn modelId="{75D1DD1B-19DD-4F4C-B01F-7C23C74A1E7B}" type="presOf" srcId="{A05E5D0B-9E1D-4E55-B3B8-92AA1B1101DB}" destId="{AC10AA56-680E-9448-87EC-55A0562961D3}" srcOrd="0" destOrd="0" presId="urn:microsoft.com/office/officeart/2016/7/layout/VerticalSolidActionList"/>
    <dgm:cxn modelId="{11258E26-4FEF-314D-8475-10A52CD1DA08}" type="presOf" srcId="{86578035-5571-41EF-BF1E-632704C495D7}" destId="{83B8F38D-637B-9640-A890-61697B8B9386}" srcOrd="0" destOrd="0" presId="urn:microsoft.com/office/officeart/2016/7/layout/VerticalSolidActionList"/>
    <dgm:cxn modelId="{E522FE2F-FDDD-934E-A5D7-C378D216F1D0}" type="presOf" srcId="{4CE2599D-9E44-4968-A70C-06476670B6FC}" destId="{8C5FCB5B-0934-2E4B-86F4-D7199D0EACEA}" srcOrd="0" destOrd="0" presId="urn:microsoft.com/office/officeart/2016/7/layout/VerticalSolidActionList"/>
    <dgm:cxn modelId="{40253E33-0F85-4C03-8FE3-9BAF987AE319}" srcId="{031E01F7-1EB3-4307-A36C-C006F5353EC5}" destId="{78224984-EF07-4AAE-A635-0F766799BD56}" srcOrd="0" destOrd="0" parTransId="{D71E17DE-D178-4F1D-9FD3-71E5BDA62139}" sibTransId="{4076B8F5-24B6-48E4-BA87-9E09E5319273}"/>
    <dgm:cxn modelId="{0CC8683B-8E66-45F1-8EDD-F6173BE537FB}" srcId="{A05E5D0B-9E1D-4E55-B3B8-92AA1B1101DB}" destId="{031E01F7-1EB3-4307-A36C-C006F5353EC5}" srcOrd="1" destOrd="0" parTransId="{EB51FB55-FB91-48D8-B476-71C41C4F964A}" sibTransId="{3438DDFD-9CE6-4A68-BA66-22A2BBE6BD36}"/>
    <dgm:cxn modelId="{26162644-2B53-435D-9875-E064E31DE187}" srcId="{A05E5D0B-9E1D-4E55-B3B8-92AA1B1101DB}" destId="{14C2B698-8AE1-405F-8F5E-8F4F7F792B66}" srcOrd="2" destOrd="0" parTransId="{09B76090-89E9-4399-947E-E58CB4F28ECF}" sibTransId="{E20C12A9-5830-4B52-953A-3E82897A2B01}"/>
    <dgm:cxn modelId="{7ED9214E-9F24-C04E-B406-7298F7C2A678}" type="presOf" srcId="{2CAA74D5-486E-4998-BF7F-83ECE5DBE758}" destId="{F82C6F55-544C-5C4F-B44B-99476BBCCB5F}" srcOrd="0" destOrd="0" presId="urn:microsoft.com/office/officeart/2016/7/layout/VerticalSolidActionList"/>
    <dgm:cxn modelId="{6C1B7E6E-6586-AF43-8148-0BEB15AA141F}" type="presOf" srcId="{995883DC-5413-4FA1-9CE7-90159F1C8FBB}" destId="{BA5CB47B-476F-994B-97B4-9243165E82F1}" srcOrd="0" destOrd="0" presId="urn:microsoft.com/office/officeart/2016/7/layout/VerticalSolidActionList"/>
    <dgm:cxn modelId="{DDE37578-8211-435E-9D34-EF0D2D7BF97C}" srcId="{A05E5D0B-9E1D-4E55-B3B8-92AA1B1101DB}" destId="{995883DC-5413-4FA1-9CE7-90159F1C8FBB}" srcOrd="0" destOrd="0" parTransId="{576D1D4C-F539-421F-ABEE-AC53978399DD}" sibTransId="{5543B0E3-F241-440E-ACB9-4AD95236ECB0}"/>
    <dgm:cxn modelId="{EE77D778-EA00-1B4C-BF66-1C3DDF75CC09}" type="presOf" srcId="{C6C5A319-F982-45A7-9AB0-751B5AC2E825}" destId="{93FA2AB1-0F69-4B4D-9AC9-611B83BC8861}" srcOrd="0" destOrd="0" presId="urn:microsoft.com/office/officeart/2016/7/layout/VerticalSolidActionList"/>
    <dgm:cxn modelId="{CED4CE7C-AB26-4CD5-9C61-29576F82E219}" srcId="{14C2B698-8AE1-405F-8F5E-8F4F7F792B66}" destId="{86578035-5571-41EF-BF1E-632704C495D7}" srcOrd="0" destOrd="0" parTransId="{1399F5B6-B268-4D2D-875F-C728D215DA30}" sibTransId="{420CDA2D-1144-4424-ABEB-1F60BBBE1F48}"/>
    <dgm:cxn modelId="{C0668C84-CB44-BD47-992B-530051EF3ABF}" type="presOf" srcId="{14C2B698-8AE1-405F-8F5E-8F4F7F792B66}" destId="{513E79DB-0778-8142-BAD1-024436E7807D}" srcOrd="0" destOrd="0" presId="urn:microsoft.com/office/officeart/2016/7/layout/VerticalSolidActionList"/>
    <dgm:cxn modelId="{EB29C9A3-5359-034A-B30E-DD6B7399EA43}" type="presOf" srcId="{031E01F7-1EB3-4307-A36C-C006F5353EC5}" destId="{1B947460-5DDE-4043-B139-526A80A2E068}" srcOrd="0" destOrd="0" presId="urn:microsoft.com/office/officeart/2016/7/layout/VerticalSolidActionList"/>
    <dgm:cxn modelId="{13C38CBE-484D-0448-B303-ED67963197AB}" type="presOf" srcId="{A65934CE-7B79-49F6-AE5A-7285F15BB9D3}" destId="{36548320-5129-A046-9312-69A65D677561}" srcOrd="0" destOrd="0" presId="urn:microsoft.com/office/officeart/2016/7/layout/VerticalSolidActionList"/>
    <dgm:cxn modelId="{F6E553CC-0164-FF4F-B84E-AFEE0B2797F5}" type="presOf" srcId="{637A43E1-3051-4C20-8EE1-3D79AB37469A}" destId="{A7C8CFF9-98FF-F643-AF44-99927D22139A}" srcOrd="0" destOrd="0" presId="urn:microsoft.com/office/officeart/2016/7/layout/VerticalSolidActionList"/>
    <dgm:cxn modelId="{043F6DD1-C945-4972-95DB-0BB37E6CA67B}" srcId="{995883DC-5413-4FA1-9CE7-90159F1C8FBB}" destId="{637A43E1-3051-4C20-8EE1-3D79AB37469A}" srcOrd="0" destOrd="0" parTransId="{5BD39ACE-98A0-42CE-BFC9-747A02DC63D8}" sibTransId="{6E591DF8-BC0E-43D4-A019-21B2EBBD823E}"/>
    <dgm:cxn modelId="{419179E5-0643-4E91-B75A-1D9AE0419AB1}" srcId="{C6C5A319-F982-45A7-9AB0-751B5AC2E825}" destId="{2CAA74D5-486E-4998-BF7F-83ECE5DBE758}" srcOrd="0" destOrd="0" parTransId="{72B091FB-8594-4928-BD5F-C80DFABD6092}" sibTransId="{73B94339-4558-4FC7-B6AE-B4024AE45C30}"/>
    <dgm:cxn modelId="{AE823EED-1CAA-4FF4-83CE-6E27C542A128}" srcId="{A05E5D0B-9E1D-4E55-B3B8-92AA1B1101DB}" destId="{4CE2599D-9E44-4968-A70C-06476670B6FC}" srcOrd="4" destOrd="0" parTransId="{8F875B98-2043-44B8-9EB9-82C44919AC15}" sibTransId="{5B70838D-42D4-471D-9E11-EBD08B75A640}"/>
    <dgm:cxn modelId="{3C2FB143-760B-4F49-8A52-A5158E3F2E8D}" type="presParOf" srcId="{AC10AA56-680E-9448-87EC-55A0562961D3}" destId="{CB35DFB2-3063-D744-9703-1B5AFB39611E}" srcOrd="0" destOrd="0" presId="urn:microsoft.com/office/officeart/2016/7/layout/VerticalSolidActionList"/>
    <dgm:cxn modelId="{68C2B91F-A389-6343-93A4-65A7ADB4B405}" type="presParOf" srcId="{CB35DFB2-3063-D744-9703-1B5AFB39611E}" destId="{BA5CB47B-476F-994B-97B4-9243165E82F1}" srcOrd="0" destOrd="0" presId="urn:microsoft.com/office/officeart/2016/7/layout/VerticalSolidActionList"/>
    <dgm:cxn modelId="{A063F996-D4DC-5941-A56B-95632A391DF3}" type="presParOf" srcId="{CB35DFB2-3063-D744-9703-1B5AFB39611E}" destId="{A7C8CFF9-98FF-F643-AF44-99927D22139A}" srcOrd="1" destOrd="0" presId="urn:microsoft.com/office/officeart/2016/7/layout/VerticalSolidActionList"/>
    <dgm:cxn modelId="{41E90A39-05FD-C443-8B7E-632CEC694D2B}" type="presParOf" srcId="{AC10AA56-680E-9448-87EC-55A0562961D3}" destId="{A8E33086-9DD9-F148-A872-D868B0EE3BD5}" srcOrd="1" destOrd="0" presId="urn:microsoft.com/office/officeart/2016/7/layout/VerticalSolidActionList"/>
    <dgm:cxn modelId="{D5FBE102-D3DF-F547-990A-2CBAFE6BAFD4}" type="presParOf" srcId="{AC10AA56-680E-9448-87EC-55A0562961D3}" destId="{509463FE-8900-E749-8A8C-3167D4E7AED4}" srcOrd="2" destOrd="0" presId="urn:microsoft.com/office/officeart/2016/7/layout/VerticalSolidActionList"/>
    <dgm:cxn modelId="{C4E630F7-C03E-0049-BB16-DC160274D4D4}" type="presParOf" srcId="{509463FE-8900-E749-8A8C-3167D4E7AED4}" destId="{1B947460-5DDE-4043-B139-526A80A2E068}" srcOrd="0" destOrd="0" presId="urn:microsoft.com/office/officeart/2016/7/layout/VerticalSolidActionList"/>
    <dgm:cxn modelId="{EBD7B4D9-C367-F244-A548-32DC2875BD05}" type="presParOf" srcId="{509463FE-8900-E749-8A8C-3167D4E7AED4}" destId="{D25D89BC-3FF8-764A-A49A-0348E7601C0C}" srcOrd="1" destOrd="0" presId="urn:microsoft.com/office/officeart/2016/7/layout/VerticalSolidActionList"/>
    <dgm:cxn modelId="{EB0919A4-8DA1-4848-B516-6D121752C95E}" type="presParOf" srcId="{AC10AA56-680E-9448-87EC-55A0562961D3}" destId="{B1D8E8F7-3619-5A41-BD6D-8DD7D512F64D}" srcOrd="3" destOrd="0" presId="urn:microsoft.com/office/officeart/2016/7/layout/VerticalSolidActionList"/>
    <dgm:cxn modelId="{57706CA5-8574-F842-8920-4B07DFFA7F20}" type="presParOf" srcId="{AC10AA56-680E-9448-87EC-55A0562961D3}" destId="{7DC0B6B2-6002-F949-8B99-C0059C6FAC2E}" srcOrd="4" destOrd="0" presId="urn:microsoft.com/office/officeart/2016/7/layout/VerticalSolidActionList"/>
    <dgm:cxn modelId="{716178C5-DF67-E54B-93FC-2DB773CED5EB}" type="presParOf" srcId="{7DC0B6B2-6002-F949-8B99-C0059C6FAC2E}" destId="{513E79DB-0778-8142-BAD1-024436E7807D}" srcOrd="0" destOrd="0" presId="urn:microsoft.com/office/officeart/2016/7/layout/VerticalSolidActionList"/>
    <dgm:cxn modelId="{71D2199F-E882-C140-BB3A-A6AF73400DA6}" type="presParOf" srcId="{7DC0B6B2-6002-F949-8B99-C0059C6FAC2E}" destId="{83B8F38D-637B-9640-A890-61697B8B9386}" srcOrd="1" destOrd="0" presId="urn:microsoft.com/office/officeart/2016/7/layout/VerticalSolidActionList"/>
    <dgm:cxn modelId="{AEC3C4D5-C1A0-F540-8692-816568E23125}" type="presParOf" srcId="{AC10AA56-680E-9448-87EC-55A0562961D3}" destId="{4E0315ED-3287-FA47-9F36-F101E51D1DA1}" srcOrd="5" destOrd="0" presId="urn:microsoft.com/office/officeart/2016/7/layout/VerticalSolidActionList"/>
    <dgm:cxn modelId="{334F31D6-0AB2-D048-A82F-263A75BBF416}" type="presParOf" srcId="{AC10AA56-680E-9448-87EC-55A0562961D3}" destId="{1D7168B6-CCEB-5D4F-A211-F33DC7FFBA5E}" srcOrd="6" destOrd="0" presId="urn:microsoft.com/office/officeart/2016/7/layout/VerticalSolidActionList"/>
    <dgm:cxn modelId="{617AEE88-33ED-BA45-9E4A-0AFFBCDDD09B}" type="presParOf" srcId="{1D7168B6-CCEB-5D4F-A211-F33DC7FFBA5E}" destId="{93FA2AB1-0F69-4B4D-9AC9-611B83BC8861}" srcOrd="0" destOrd="0" presId="urn:microsoft.com/office/officeart/2016/7/layout/VerticalSolidActionList"/>
    <dgm:cxn modelId="{1DDA5DC0-0296-8F4A-86D1-80039D3509A7}" type="presParOf" srcId="{1D7168B6-CCEB-5D4F-A211-F33DC7FFBA5E}" destId="{F82C6F55-544C-5C4F-B44B-99476BBCCB5F}" srcOrd="1" destOrd="0" presId="urn:microsoft.com/office/officeart/2016/7/layout/VerticalSolidActionList"/>
    <dgm:cxn modelId="{4C9BE9EA-B6A8-954D-901E-7866AE24A70D}" type="presParOf" srcId="{AC10AA56-680E-9448-87EC-55A0562961D3}" destId="{EDBC0D6F-64B6-7B49-A48C-58332838C0F4}" srcOrd="7" destOrd="0" presId="urn:microsoft.com/office/officeart/2016/7/layout/VerticalSolidActionList"/>
    <dgm:cxn modelId="{D60D4098-3921-8B4B-B8B0-4823CFC8E178}" type="presParOf" srcId="{AC10AA56-680E-9448-87EC-55A0562961D3}" destId="{1C1B3F7D-978F-AE47-ABA0-35E890183356}" srcOrd="8" destOrd="0" presId="urn:microsoft.com/office/officeart/2016/7/layout/VerticalSolidActionList"/>
    <dgm:cxn modelId="{47261F9B-9CEE-6246-8434-0E8A04EFB255}" type="presParOf" srcId="{1C1B3F7D-978F-AE47-ABA0-35E890183356}" destId="{8C5FCB5B-0934-2E4B-86F4-D7199D0EACEA}" srcOrd="0" destOrd="0" presId="urn:microsoft.com/office/officeart/2016/7/layout/VerticalSolidActionList"/>
    <dgm:cxn modelId="{901C2F3B-38DD-5642-9F91-14ADEC889297}" type="presParOf" srcId="{1C1B3F7D-978F-AE47-ABA0-35E890183356}" destId="{36548320-5129-A046-9312-69A65D67756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005D42-FE3A-4140-9916-5EF2282E7F8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3AED00-A73B-40C7-A383-426B11DC2605}">
      <dgm:prSet/>
      <dgm:spPr/>
      <dgm:t>
        <a:bodyPr/>
        <a:lstStyle/>
        <a:p>
          <a:r>
            <a:rPr lang="en-US"/>
            <a:t>Check your email regarding notice of upcoming events and scholarships</a:t>
          </a:r>
        </a:p>
      </dgm:t>
    </dgm:pt>
    <dgm:pt modelId="{E5528646-E856-4EC6-B41F-AA1E5EEC527C}" type="parTrans" cxnId="{28DC5EDF-BDD2-4499-9B7A-9E502ADF9766}">
      <dgm:prSet/>
      <dgm:spPr/>
      <dgm:t>
        <a:bodyPr/>
        <a:lstStyle/>
        <a:p>
          <a:endParaRPr lang="en-US"/>
        </a:p>
      </dgm:t>
    </dgm:pt>
    <dgm:pt modelId="{DC087725-8069-447B-BBAE-8D6D6645E58B}" type="sibTrans" cxnId="{28DC5EDF-BDD2-4499-9B7A-9E502ADF9766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19440041-0AC6-4208-B5CE-DA38EB80B60F}">
      <dgm:prSet/>
      <dgm:spPr/>
      <dgm:t>
        <a:bodyPr/>
        <a:lstStyle/>
        <a:p>
          <a:r>
            <a:rPr lang="en-US"/>
            <a:t>Check out notices around the school and listen to the daily announcements</a:t>
          </a:r>
        </a:p>
      </dgm:t>
    </dgm:pt>
    <dgm:pt modelId="{8048760E-A878-4331-9626-03DA90C6B8EE}" type="parTrans" cxnId="{AA99B378-BE52-4D90-869A-BD0801BF938D}">
      <dgm:prSet/>
      <dgm:spPr/>
      <dgm:t>
        <a:bodyPr/>
        <a:lstStyle/>
        <a:p>
          <a:endParaRPr lang="en-US"/>
        </a:p>
      </dgm:t>
    </dgm:pt>
    <dgm:pt modelId="{EE61CBB2-2380-4320-8CDE-324F18C25C17}" type="sibTrans" cxnId="{AA99B378-BE52-4D90-869A-BD0801BF938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B178FCD4-FF49-44E7-B90B-0817AC33E3BF}">
      <dgm:prSet/>
      <dgm:spPr/>
      <dgm:t>
        <a:bodyPr/>
        <a:lstStyle/>
        <a:p>
          <a:r>
            <a:rPr lang="en-US" dirty="0"/>
            <a:t>Make appointments to see Ms. Carter</a:t>
          </a:r>
        </a:p>
      </dgm:t>
    </dgm:pt>
    <dgm:pt modelId="{C05DBE16-596D-4DC1-A00F-C19D9647E8DC}" type="parTrans" cxnId="{CE72CE80-EC81-46CF-ABEF-E21717F4B0CB}">
      <dgm:prSet/>
      <dgm:spPr/>
      <dgm:t>
        <a:bodyPr/>
        <a:lstStyle/>
        <a:p>
          <a:endParaRPr lang="en-US"/>
        </a:p>
      </dgm:t>
    </dgm:pt>
    <dgm:pt modelId="{B0FD080E-17EA-43DA-B0B7-D68681383DFB}" type="sibTrans" cxnId="{CE72CE80-EC81-46CF-ABEF-E21717F4B0CB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2427171-63C4-4620-AEA4-78DFAA1F5974}">
      <dgm:prSet/>
      <dgm:spPr/>
      <dgm:t>
        <a:bodyPr/>
        <a:lstStyle/>
        <a:p>
          <a:r>
            <a:rPr lang="en-US" dirty="0"/>
            <a:t>Email:</a:t>
          </a:r>
        </a:p>
        <a:p>
          <a:r>
            <a:rPr lang="en-US" b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shcarter@sd38.bc.ca</a:t>
          </a:r>
          <a:endParaRPr lang="en-US" b="0" dirty="0">
            <a:solidFill>
              <a:schemeClr val="bg1"/>
            </a:solidFill>
          </a:endParaRPr>
        </a:p>
      </dgm:t>
    </dgm:pt>
    <dgm:pt modelId="{1E1DB2D4-2AB2-49A0-BF06-DCC451C8DBD8}" type="parTrans" cxnId="{405FADF7-B122-48F5-99F7-7EBA70737C03}">
      <dgm:prSet/>
      <dgm:spPr/>
      <dgm:t>
        <a:bodyPr/>
        <a:lstStyle/>
        <a:p>
          <a:endParaRPr lang="en-US"/>
        </a:p>
      </dgm:t>
    </dgm:pt>
    <dgm:pt modelId="{47943FC1-B87F-47C4-966A-E2A59C44F97B}" type="sibTrans" cxnId="{405FADF7-B122-48F5-99F7-7EBA70737C03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3786BFC6-C92B-3844-82D2-470715045643}" type="pres">
      <dgm:prSet presAssocID="{18005D42-FE3A-4140-9916-5EF2282E7F80}" presName="Name0" presStyleCnt="0">
        <dgm:presLayoutVars>
          <dgm:animLvl val="lvl"/>
          <dgm:resizeHandles val="exact"/>
        </dgm:presLayoutVars>
      </dgm:prSet>
      <dgm:spPr/>
    </dgm:pt>
    <dgm:pt modelId="{B03C7065-F87D-A843-8460-2523C87B8F7B}" type="pres">
      <dgm:prSet presAssocID="{113AED00-A73B-40C7-A383-426B11DC2605}" presName="compositeNode" presStyleCnt="0">
        <dgm:presLayoutVars>
          <dgm:bulletEnabled val="1"/>
        </dgm:presLayoutVars>
      </dgm:prSet>
      <dgm:spPr/>
    </dgm:pt>
    <dgm:pt modelId="{F632D9E0-F8B1-4C4A-9DD9-C73DC0CE870A}" type="pres">
      <dgm:prSet presAssocID="{113AED00-A73B-40C7-A383-426B11DC2605}" presName="bgRect" presStyleLbl="alignNode1" presStyleIdx="0" presStyleCnt="4"/>
      <dgm:spPr/>
    </dgm:pt>
    <dgm:pt modelId="{4BDFE58A-2F3B-394D-B108-E12C240C3221}" type="pres">
      <dgm:prSet presAssocID="{DC087725-8069-447B-BBAE-8D6D6645E58B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1FC6E0EF-B08D-F147-8DFA-AFD548D3FDE9}" type="pres">
      <dgm:prSet presAssocID="{113AED00-A73B-40C7-A383-426B11DC2605}" presName="nodeRect" presStyleLbl="alignNode1" presStyleIdx="0" presStyleCnt="4">
        <dgm:presLayoutVars>
          <dgm:bulletEnabled val="1"/>
        </dgm:presLayoutVars>
      </dgm:prSet>
      <dgm:spPr/>
    </dgm:pt>
    <dgm:pt modelId="{19CE9A71-A6EE-1145-BA81-03E4F8834D51}" type="pres">
      <dgm:prSet presAssocID="{DC087725-8069-447B-BBAE-8D6D6645E58B}" presName="sibTrans" presStyleCnt="0"/>
      <dgm:spPr/>
    </dgm:pt>
    <dgm:pt modelId="{3A6B0171-6B85-FE4D-A19B-E40F1129A316}" type="pres">
      <dgm:prSet presAssocID="{19440041-0AC6-4208-B5CE-DA38EB80B60F}" presName="compositeNode" presStyleCnt="0">
        <dgm:presLayoutVars>
          <dgm:bulletEnabled val="1"/>
        </dgm:presLayoutVars>
      </dgm:prSet>
      <dgm:spPr/>
    </dgm:pt>
    <dgm:pt modelId="{80BA57FC-BAB7-0140-9548-6A01A066E167}" type="pres">
      <dgm:prSet presAssocID="{19440041-0AC6-4208-B5CE-DA38EB80B60F}" presName="bgRect" presStyleLbl="alignNode1" presStyleIdx="1" presStyleCnt="4"/>
      <dgm:spPr/>
    </dgm:pt>
    <dgm:pt modelId="{C1CBD8E6-A12C-7F42-9A76-8E5BE54E9C50}" type="pres">
      <dgm:prSet presAssocID="{EE61CBB2-2380-4320-8CDE-324F18C25C17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86ACFC7B-B8B7-5340-B2EC-EFABD84E0ED4}" type="pres">
      <dgm:prSet presAssocID="{19440041-0AC6-4208-B5CE-DA38EB80B60F}" presName="nodeRect" presStyleLbl="alignNode1" presStyleIdx="1" presStyleCnt="4">
        <dgm:presLayoutVars>
          <dgm:bulletEnabled val="1"/>
        </dgm:presLayoutVars>
      </dgm:prSet>
      <dgm:spPr/>
    </dgm:pt>
    <dgm:pt modelId="{46740B70-09D1-694D-8128-CD4553242629}" type="pres">
      <dgm:prSet presAssocID="{EE61CBB2-2380-4320-8CDE-324F18C25C17}" presName="sibTrans" presStyleCnt="0"/>
      <dgm:spPr/>
    </dgm:pt>
    <dgm:pt modelId="{ADF609FB-7B8C-D143-8F3D-DBB463FE3112}" type="pres">
      <dgm:prSet presAssocID="{B178FCD4-FF49-44E7-B90B-0817AC33E3BF}" presName="compositeNode" presStyleCnt="0">
        <dgm:presLayoutVars>
          <dgm:bulletEnabled val="1"/>
        </dgm:presLayoutVars>
      </dgm:prSet>
      <dgm:spPr/>
    </dgm:pt>
    <dgm:pt modelId="{7878BE9A-9361-FA45-B4E2-483B8F965962}" type="pres">
      <dgm:prSet presAssocID="{B178FCD4-FF49-44E7-B90B-0817AC33E3BF}" presName="bgRect" presStyleLbl="alignNode1" presStyleIdx="2" presStyleCnt="4"/>
      <dgm:spPr/>
    </dgm:pt>
    <dgm:pt modelId="{1EE41819-3EAF-9F4F-B1C6-4D6527CB2FBB}" type="pres">
      <dgm:prSet presAssocID="{B0FD080E-17EA-43DA-B0B7-D68681383DFB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8321008D-633A-284A-B468-3B208470CC61}" type="pres">
      <dgm:prSet presAssocID="{B178FCD4-FF49-44E7-B90B-0817AC33E3BF}" presName="nodeRect" presStyleLbl="alignNode1" presStyleIdx="2" presStyleCnt="4">
        <dgm:presLayoutVars>
          <dgm:bulletEnabled val="1"/>
        </dgm:presLayoutVars>
      </dgm:prSet>
      <dgm:spPr/>
    </dgm:pt>
    <dgm:pt modelId="{346FB4C6-9EA3-C342-AFE6-1BF80DBA4F72}" type="pres">
      <dgm:prSet presAssocID="{B0FD080E-17EA-43DA-B0B7-D68681383DFB}" presName="sibTrans" presStyleCnt="0"/>
      <dgm:spPr/>
    </dgm:pt>
    <dgm:pt modelId="{DA10E957-62B0-2D42-874F-61E2B0BF23AF}" type="pres">
      <dgm:prSet presAssocID="{D2427171-63C4-4620-AEA4-78DFAA1F5974}" presName="compositeNode" presStyleCnt="0">
        <dgm:presLayoutVars>
          <dgm:bulletEnabled val="1"/>
        </dgm:presLayoutVars>
      </dgm:prSet>
      <dgm:spPr/>
    </dgm:pt>
    <dgm:pt modelId="{1B15A026-8DC0-2A41-A878-FDD5FBCBF15F}" type="pres">
      <dgm:prSet presAssocID="{D2427171-63C4-4620-AEA4-78DFAA1F5974}" presName="bgRect" presStyleLbl="alignNode1" presStyleIdx="3" presStyleCnt="4" custLinFactNeighborX="8" custLinFactNeighborY="1689"/>
      <dgm:spPr/>
    </dgm:pt>
    <dgm:pt modelId="{1E2AEEBB-27A3-A947-A2B2-1336A9DA2D1A}" type="pres">
      <dgm:prSet presAssocID="{47943FC1-B87F-47C4-966A-E2A59C44F97B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E6D9F150-F1DA-5347-87A2-18AE0E5CEA29}" type="pres">
      <dgm:prSet presAssocID="{D2427171-63C4-4620-AEA4-78DFAA1F5974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0B538316-7068-6E4C-A259-B3049C08EE23}" type="presOf" srcId="{D2427171-63C4-4620-AEA4-78DFAA1F5974}" destId="{1B15A026-8DC0-2A41-A878-FDD5FBCBF15F}" srcOrd="0" destOrd="0" presId="urn:microsoft.com/office/officeart/2016/7/layout/LinearBlockProcessNumbered"/>
    <dgm:cxn modelId="{6FF4282B-C907-7A41-BB1A-6AFEB703E3B5}" type="presOf" srcId="{113AED00-A73B-40C7-A383-426B11DC2605}" destId="{F632D9E0-F8B1-4C4A-9DD9-C73DC0CE870A}" srcOrd="0" destOrd="0" presId="urn:microsoft.com/office/officeart/2016/7/layout/LinearBlockProcessNumbered"/>
    <dgm:cxn modelId="{5EEF1B2D-7114-F749-8290-FF5626017ED0}" type="presOf" srcId="{DC087725-8069-447B-BBAE-8D6D6645E58B}" destId="{4BDFE58A-2F3B-394D-B108-E12C240C3221}" srcOrd="0" destOrd="0" presId="urn:microsoft.com/office/officeart/2016/7/layout/LinearBlockProcessNumbered"/>
    <dgm:cxn modelId="{AA99B378-BE52-4D90-869A-BD0801BF938D}" srcId="{18005D42-FE3A-4140-9916-5EF2282E7F80}" destId="{19440041-0AC6-4208-B5CE-DA38EB80B60F}" srcOrd="1" destOrd="0" parTransId="{8048760E-A878-4331-9626-03DA90C6B8EE}" sibTransId="{EE61CBB2-2380-4320-8CDE-324F18C25C17}"/>
    <dgm:cxn modelId="{CE72CE80-EC81-46CF-ABEF-E21717F4B0CB}" srcId="{18005D42-FE3A-4140-9916-5EF2282E7F80}" destId="{B178FCD4-FF49-44E7-B90B-0817AC33E3BF}" srcOrd="2" destOrd="0" parTransId="{C05DBE16-596D-4DC1-A00F-C19D9647E8DC}" sibTransId="{B0FD080E-17EA-43DA-B0B7-D68681383DFB}"/>
    <dgm:cxn modelId="{09F6AB89-53DF-6E48-A41B-FC055A4242C2}" type="presOf" srcId="{47943FC1-B87F-47C4-966A-E2A59C44F97B}" destId="{1E2AEEBB-27A3-A947-A2B2-1336A9DA2D1A}" srcOrd="0" destOrd="0" presId="urn:microsoft.com/office/officeart/2016/7/layout/LinearBlockProcessNumbered"/>
    <dgm:cxn modelId="{9525DBA1-1861-3847-B795-DE763A642EE9}" type="presOf" srcId="{19440041-0AC6-4208-B5CE-DA38EB80B60F}" destId="{86ACFC7B-B8B7-5340-B2EC-EFABD84E0ED4}" srcOrd="1" destOrd="0" presId="urn:microsoft.com/office/officeart/2016/7/layout/LinearBlockProcessNumbered"/>
    <dgm:cxn modelId="{72C527A7-1D89-8847-9F4A-F8EA3BBA2C24}" type="presOf" srcId="{B0FD080E-17EA-43DA-B0B7-D68681383DFB}" destId="{1EE41819-3EAF-9F4F-B1C6-4D6527CB2FBB}" srcOrd="0" destOrd="0" presId="urn:microsoft.com/office/officeart/2016/7/layout/LinearBlockProcessNumbered"/>
    <dgm:cxn modelId="{9045C1AE-2406-564D-B1A8-A44106AE312D}" type="presOf" srcId="{B178FCD4-FF49-44E7-B90B-0817AC33E3BF}" destId="{8321008D-633A-284A-B468-3B208470CC61}" srcOrd="1" destOrd="0" presId="urn:microsoft.com/office/officeart/2016/7/layout/LinearBlockProcessNumbered"/>
    <dgm:cxn modelId="{898732B8-526E-7C4D-BBE6-A84865E3E629}" type="presOf" srcId="{113AED00-A73B-40C7-A383-426B11DC2605}" destId="{1FC6E0EF-B08D-F147-8DFA-AFD548D3FDE9}" srcOrd="1" destOrd="0" presId="urn:microsoft.com/office/officeart/2016/7/layout/LinearBlockProcessNumbered"/>
    <dgm:cxn modelId="{EF5D00C8-7EA9-3F44-9BAA-01D0527E6376}" type="presOf" srcId="{18005D42-FE3A-4140-9916-5EF2282E7F80}" destId="{3786BFC6-C92B-3844-82D2-470715045643}" srcOrd="0" destOrd="0" presId="urn:microsoft.com/office/officeart/2016/7/layout/LinearBlockProcessNumbered"/>
    <dgm:cxn modelId="{6CFAF1CD-102B-4748-9DEF-E6D53903D929}" type="presOf" srcId="{D2427171-63C4-4620-AEA4-78DFAA1F5974}" destId="{E6D9F150-F1DA-5347-87A2-18AE0E5CEA29}" srcOrd="1" destOrd="0" presId="urn:microsoft.com/office/officeart/2016/7/layout/LinearBlockProcessNumbered"/>
    <dgm:cxn modelId="{54BE00CF-27C1-2446-A877-288EAA2EC8EC}" type="presOf" srcId="{19440041-0AC6-4208-B5CE-DA38EB80B60F}" destId="{80BA57FC-BAB7-0140-9548-6A01A066E167}" srcOrd="0" destOrd="0" presId="urn:microsoft.com/office/officeart/2016/7/layout/LinearBlockProcessNumbered"/>
    <dgm:cxn modelId="{C3B643D3-6717-444D-8891-179B23A550F1}" type="presOf" srcId="{B178FCD4-FF49-44E7-B90B-0817AC33E3BF}" destId="{7878BE9A-9361-FA45-B4E2-483B8F965962}" srcOrd="0" destOrd="0" presId="urn:microsoft.com/office/officeart/2016/7/layout/LinearBlockProcessNumbered"/>
    <dgm:cxn modelId="{28DC5EDF-BDD2-4499-9B7A-9E502ADF9766}" srcId="{18005D42-FE3A-4140-9916-5EF2282E7F80}" destId="{113AED00-A73B-40C7-A383-426B11DC2605}" srcOrd="0" destOrd="0" parTransId="{E5528646-E856-4EC6-B41F-AA1E5EEC527C}" sibTransId="{DC087725-8069-447B-BBAE-8D6D6645E58B}"/>
    <dgm:cxn modelId="{C56F9DE7-D296-AE43-AECD-03B4DA8D47B1}" type="presOf" srcId="{EE61CBB2-2380-4320-8CDE-324F18C25C17}" destId="{C1CBD8E6-A12C-7F42-9A76-8E5BE54E9C50}" srcOrd="0" destOrd="0" presId="urn:microsoft.com/office/officeart/2016/7/layout/LinearBlockProcessNumbered"/>
    <dgm:cxn modelId="{405FADF7-B122-48F5-99F7-7EBA70737C03}" srcId="{18005D42-FE3A-4140-9916-5EF2282E7F80}" destId="{D2427171-63C4-4620-AEA4-78DFAA1F5974}" srcOrd="3" destOrd="0" parTransId="{1E1DB2D4-2AB2-49A0-BF06-DCC451C8DBD8}" sibTransId="{47943FC1-B87F-47C4-966A-E2A59C44F97B}"/>
    <dgm:cxn modelId="{7AE3D069-4E4B-A440-B20C-CFBBD414F5CE}" type="presParOf" srcId="{3786BFC6-C92B-3844-82D2-470715045643}" destId="{B03C7065-F87D-A843-8460-2523C87B8F7B}" srcOrd="0" destOrd="0" presId="urn:microsoft.com/office/officeart/2016/7/layout/LinearBlockProcessNumbered"/>
    <dgm:cxn modelId="{C47A8AA9-9C3A-E549-B3FE-21FC961E8CE5}" type="presParOf" srcId="{B03C7065-F87D-A843-8460-2523C87B8F7B}" destId="{F632D9E0-F8B1-4C4A-9DD9-C73DC0CE870A}" srcOrd="0" destOrd="0" presId="urn:microsoft.com/office/officeart/2016/7/layout/LinearBlockProcessNumbered"/>
    <dgm:cxn modelId="{D65A9D65-B18F-814A-99A1-40563726ECC7}" type="presParOf" srcId="{B03C7065-F87D-A843-8460-2523C87B8F7B}" destId="{4BDFE58A-2F3B-394D-B108-E12C240C3221}" srcOrd="1" destOrd="0" presId="urn:microsoft.com/office/officeart/2016/7/layout/LinearBlockProcessNumbered"/>
    <dgm:cxn modelId="{8A218D60-0330-DD49-8448-476D0A986693}" type="presParOf" srcId="{B03C7065-F87D-A843-8460-2523C87B8F7B}" destId="{1FC6E0EF-B08D-F147-8DFA-AFD548D3FDE9}" srcOrd="2" destOrd="0" presId="urn:microsoft.com/office/officeart/2016/7/layout/LinearBlockProcessNumbered"/>
    <dgm:cxn modelId="{C1B30B4B-D332-9346-ACDA-BE1FB49C9A9C}" type="presParOf" srcId="{3786BFC6-C92B-3844-82D2-470715045643}" destId="{19CE9A71-A6EE-1145-BA81-03E4F8834D51}" srcOrd="1" destOrd="0" presId="urn:microsoft.com/office/officeart/2016/7/layout/LinearBlockProcessNumbered"/>
    <dgm:cxn modelId="{4748E626-4AAE-EA4B-B83C-622309FE02A4}" type="presParOf" srcId="{3786BFC6-C92B-3844-82D2-470715045643}" destId="{3A6B0171-6B85-FE4D-A19B-E40F1129A316}" srcOrd="2" destOrd="0" presId="urn:microsoft.com/office/officeart/2016/7/layout/LinearBlockProcessNumbered"/>
    <dgm:cxn modelId="{ABC16EDD-BADF-D748-97C4-F36F66C440AA}" type="presParOf" srcId="{3A6B0171-6B85-FE4D-A19B-E40F1129A316}" destId="{80BA57FC-BAB7-0140-9548-6A01A066E167}" srcOrd="0" destOrd="0" presId="urn:microsoft.com/office/officeart/2016/7/layout/LinearBlockProcessNumbered"/>
    <dgm:cxn modelId="{37911357-5879-E94C-9360-D8F2C61E0B25}" type="presParOf" srcId="{3A6B0171-6B85-FE4D-A19B-E40F1129A316}" destId="{C1CBD8E6-A12C-7F42-9A76-8E5BE54E9C50}" srcOrd="1" destOrd="0" presId="urn:microsoft.com/office/officeart/2016/7/layout/LinearBlockProcessNumbered"/>
    <dgm:cxn modelId="{0938CFEC-3FCA-1048-A1AF-15E72690A7F7}" type="presParOf" srcId="{3A6B0171-6B85-FE4D-A19B-E40F1129A316}" destId="{86ACFC7B-B8B7-5340-B2EC-EFABD84E0ED4}" srcOrd="2" destOrd="0" presId="urn:microsoft.com/office/officeart/2016/7/layout/LinearBlockProcessNumbered"/>
    <dgm:cxn modelId="{B82F8F4C-7644-634B-9380-10E329B7A7CD}" type="presParOf" srcId="{3786BFC6-C92B-3844-82D2-470715045643}" destId="{46740B70-09D1-694D-8128-CD4553242629}" srcOrd="3" destOrd="0" presId="urn:microsoft.com/office/officeart/2016/7/layout/LinearBlockProcessNumbered"/>
    <dgm:cxn modelId="{4036ED61-963C-8446-8531-A7675E412069}" type="presParOf" srcId="{3786BFC6-C92B-3844-82D2-470715045643}" destId="{ADF609FB-7B8C-D143-8F3D-DBB463FE3112}" srcOrd="4" destOrd="0" presId="urn:microsoft.com/office/officeart/2016/7/layout/LinearBlockProcessNumbered"/>
    <dgm:cxn modelId="{A6178386-7589-0743-9369-93D3D4C26760}" type="presParOf" srcId="{ADF609FB-7B8C-D143-8F3D-DBB463FE3112}" destId="{7878BE9A-9361-FA45-B4E2-483B8F965962}" srcOrd="0" destOrd="0" presId="urn:microsoft.com/office/officeart/2016/7/layout/LinearBlockProcessNumbered"/>
    <dgm:cxn modelId="{C6FA643C-43BB-FE47-9D82-C51DA1773398}" type="presParOf" srcId="{ADF609FB-7B8C-D143-8F3D-DBB463FE3112}" destId="{1EE41819-3EAF-9F4F-B1C6-4D6527CB2FBB}" srcOrd="1" destOrd="0" presId="urn:microsoft.com/office/officeart/2016/7/layout/LinearBlockProcessNumbered"/>
    <dgm:cxn modelId="{45F88D55-B5BC-6746-BC00-9092B42D2C4A}" type="presParOf" srcId="{ADF609FB-7B8C-D143-8F3D-DBB463FE3112}" destId="{8321008D-633A-284A-B468-3B208470CC61}" srcOrd="2" destOrd="0" presId="urn:microsoft.com/office/officeart/2016/7/layout/LinearBlockProcessNumbered"/>
    <dgm:cxn modelId="{11CABB53-876D-FB4C-8D51-50ED9DCD24E1}" type="presParOf" srcId="{3786BFC6-C92B-3844-82D2-470715045643}" destId="{346FB4C6-9EA3-C342-AFE6-1BF80DBA4F72}" srcOrd="5" destOrd="0" presId="urn:microsoft.com/office/officeart/2016/7/layout/LinearBlockProcessNumbered"/>
    <dgm:cxn modelId="{56EBA7A8-66A0-8C46-A90E-92DEF2182746}" type="presParOf" srcId="{3786BFC6-C92B-3844-82D2-470715045643}" destId="{DA10E957-62B0-2D42-874F-61E2B0BF23AF}" srcOrd="6" destOrd="0" presId="urn:microsoft.com/office/officeart/2016/7/layout/LinearBlockProcessNumbered"/>
    <dgm:cxn modelId="{CFC90345-0632-8847-8223-BEDA59F493E2}" type="presParOf" srcId="{DA10E957-62B0-2D42-874F-61E2B0BF23AF}" destId="{1B15A026-8DC0-2A41-A878-FDD5FBCBF15F}" srcOrd="0" destOrd="0" presId="urn:microsoft.com/office/officeart/2016/7/layout/LinearBlockProcessNumbered"/>
    <dgm:cxn modelId="{02EFFCDB-77C7-9E43-944A-F529C0008140}" type="presParOf" srcId="{DA10E957-62B0-2D42-874F-61E2B0BF23AF}" destId="{1E2AEEBB-27A3-A947-A2B2-1336A9DA2D1A}" srcOrd="1" destOrd="0" presId="urn:microsoft.com/office/officeart/2016/7/layout/LinearBlockProcessNumbered"/>
    <dgm:cxn modelId="{778ADA2F-DF72-8141-A8BF-E603F37ACAC4}" type="presParOf" srcId="{DA10E957-62B0-2D42-874F-61E2B0BF23AF}" destId="{E6D9F150-F1DA-5347-87A2-18AE0E5CEA2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395086-CC05-493F-99A4-3AB31377502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7F5AD1-45CF-4A0D-930B-0D9527B57978}">
      <dgm:prSet/>
      <dgm:spPr/>
      <dgm:t>
        <a:bodyPr/>
        <a:lstStyle/>
        <a:p>
          <a:r>
            <a:rPr lang="en-US"/>
            <a:t>Many applications require that students “self-report” grades</a:t>
          </a:r>
        </a:p>
      </dgm:t>
    </dgm:pt>
    <dgm:pt modelId="{168F05DE-1F34-45FB-9EC5-C6F7843403E5}" type="parTrans" cxnId="{D7399BE1-FC9E-4D4C-9189-E4251EA1F2DC}">
      <dgm:prSet/>
      <dgm:spPr/>
      <dgm:t>
        <a:bodyPr/>
        <a:lstStyle/>
        <a:p>
          <a:endParaRPr lang="en-US"/>
        </a:p>
      </dgm:t>
    </dgm:pt>
    <dgm:pt modelId="{E0FD88D4-CEB4-4838-AB74-6CFFA7F0867C}" type="sibTrans" cxnId="{D7399BE1-FC9E-4D4C-9189-E4251EA1F2DC}">
      <dgm:prSet/>
      <dgm:spPr/>
      <dgm:t>
        <a:bodyPr/>
        <a:lstStyle/>
        <a:p>
          <a:endParaRPr lang="en-US"/>
        </a:p>
      </dgm:t>
    </dgm:pt>
    <dgm:pt modelId="{68FDF0F3-F830-49B7-B2F3-D61573343CA2}">
      <dgm:prSet/>
      <dgm:spPr/>
      <dgm:t>
        <a:bodyPr/>
        <a:lstStyle/>
        <a:p>
          <a:r>
            <a:rPr lang="en-US"/>
            <a:t>Enter grades for completed courses</a:t>
          </a:r>
        </a:p>
      </dgm:t>
    </dgm:pt>
    <dgm:pt modelId="{3F2BB06A-E389-457C-9610-1280B5F8F4B5}" type="parTrans" cxnId="{F49B87E9-D3CE-4820-9009-458A66D6EFEE}">
      <dgm:prSet/>
      <dgm:spPr/>
      <dgm:t>
        <a:bodyPr/>
        <a:lstStyle/>
        <a:p>
          <a:endParaRPr lang="en-US"/>
        </a:p>
      </dgm:t>
    </dgm:pt>
    <dgm:pt modelId="{D0C1D148-5608-4009-A067-1577CC29E084}" type="sibTrans" cxnId="{F49B87E9-D3CE-4820-9009-458A66D6EFEE}">
      <dgm:prSet/>
      <dgm:spPr/>
      <dgm:t>
        <a:bodyPr/>
        <a:lstStyle/>
        <a:p>
          <a:endParaRPr lang="en-US"/>
        </a:p>
      </dgm:t>
    </dgm:pt>
    <dgm:pt modelId="{2A4CC997-3E92-4921-B1BB-F86A249F2C70}">
      <dgm:prSet/>
      <dgm:spPr/>
      <dgm:t>
        <a:bodyPr/>
        <a:lstStyle/>
        <a:p>
          <a:pPr rtl="0"/>
          <a:r>
            <a:rPr lang="en-US"/>
            <a:t>Predict grades of courses in progress</a:t>
          </a:r>
          <a:r>
            <a:rPr lang="en-US">
              <a:latin typeface="Calibri Light" panose="020F0302020204030204"/>
            </a:rPr>
            <a:t> (good idea: ask your teachers for the most current marks)</a:t>
          </a:r>
        </a:p>
      </dgm:t>
    </dgm:pt>
    <dgm:pt modelId="{BD4D1EF7-0844-4996-A05B-26F59C8C38AD}" type="parTrans" cxnId="{6C49332C-2364-4E47-8DB3-9E2B2D35C74B}">
      <dgm:prSet/>
      <dgm:spPr/>
      <dgm:t>
        <a:bodyPr/>
        <a:lstStyle/>
        <a:p>
          <a:endParaRPr lang="en-US"/>
        </a:p>
      </dgm:t>
    </dgm:pt>
    <dgm:pt modelId="{B6E5DD15-DEE6-4326-A633-FD503B242EF8}" type="sibTrans" cxnId="{6C49332C-2364-4E47-8DB3-9E2B2D35C74B}">
      <dgm:prSet/>
      <dgm:spPr/>
      <dgm:t>
        <a:bodyPr/>
        <a:lstStyle/>
        <a:p>
          <a:endParaRPr lang="en-US"/>
        </a:p>
      </dgm:t>
    </dgm:pt>
    <dgm:pt modelId="{31066801-7C78-47A9-9A28-B0BFF0DE82F9}">
      <dgm:prSet/>
      <dgm:spPr/>
      <dgm:t>
        <a:bodyPr/>
        <a:lstStyle/>
        <a:p>
          <a:pPr rtl="0"/>
          <a:r>
            <a:rPr lang="en-US"/>
            <a:t>The windows for self reporting are very important for admission and scholarship offers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2CD74A79-4AAF-48E3-9786-3B8B118D40EA}" type="parTrans" cxnId="{D4E23B88-DBB2-42F0-A734-DACA669584C2}">
      <dgm:prSet/>
      <dgm:spPr/>
      <dgm:t>
        <a:bodyPr/>
        <a:lstStyle/>
        <a:p>
          <a:endParaRPr lang="en-US"/>
        </a:p>
      </dgm:t>
    </dgm:pt>
    <dgm:pt modelId="{2028427D-8E3E-494B-9BA4-80D6FE81F386}" type="sibTrans" cxnId="{D4E23B88-DBB2-42F0-A734-DACA669584C2}">
      <dgm:prSet/>
      <dgm:spPr/>
      <dgm:t>
        <a:bodyPr/>
        <a:lstStyle/>
        <a:p>
          <a:endParaRPr lang="en-US"/>
        </a:p>
      </dgm:t>
    </dgm:pt>
    <dgm:pt modelId="{46CBEC61-43DA-E845-8604-665619E91A71}" type="pres">
      <dgm:prSet presAssocID="{AB395086-CC05-493F-99A4-3AB313775029}" presName="diagram" presStyleCnt="0">
        <dgm:presLayoutVars>
          <dgm:dir/>
          <dgm:resizeHandles val="exact"/>
        </dgm:presLayoutVars>
      </dgm:prSet>
      <dgm:spPr/>
    </dgm:pt>
    <dgm:pt modelId="{33E5E151-C7E4-074D-A270-710C5A24162C}" type="pres">
      <dgm:prSet presAssocID="{A57F5AD1-45CF-4A0D-930B-0D9527B57978}" presName="node" presStyleLbl="node1" presStyleIdx="0" presStyleCnt="4">
        <dgm:presLayoutVars>
          <dgm:bulletEnabled val="1"/>
        </dgm:presLayoutVars>
      </dgm:prSet>
      <dgm:spPr/>
    </dgm:pt>
    <dgm:pt modelId="{9F97C1E2-1DB3-8544-9A8C-97AD4C6B8880}" type="pres">
      <dgm:prSet presAssocID="{E0FD88D4-CEB4-4838-AB74-6CFFA7F0867C}" presName="sibTrans" presStyleCnt="0"/>
      <dgm:spPr/>
    </dgm:pt>
    <dgm:pt modelId="{058A1E15-3B07-934E-8E1A-36E6A8AA64B7}" type="pres">
      <dgm:prSet presAssocID="{68FDF0F3-F830-49B7-B2F3-D61573343CA2}" presName="node" presStyleLbl="node1" presStyleIdx="1" presStyleCnt="4">
        <dgm:presLayoutVars>
          <dgm:bulletEnabled val="1"/>
        </dgm:presLayoutVars>
      </dgm:prSet>
      <dgm:spPr/>
    </dgm:pt>
    <dgm:pt modelId="{79AD03F6-64CF-CC45-854A-ACA9D5B4686C}" type="pres">
      <dgm:prSet presAssocID="{D0C1D148-5608-4009-A067-1577CC29E084}" presName="sibTrans" presStyleCnt="0"/>
      <dgm:spPr/>
    </dgm:pt>
    <dgm:pt modelId="{058BE199-84D2-D24E-9A71-0440EE583072}" type="pres">
      <dgm:prSet presAssocID="{2A4CC997-3E92-4921-B1BB-F86A249F2C70}" presName="node" presStyleLbl="node1" presStyleIdx="2" presStyleCnt="4">
        <dgm:presLayoutVars>
          <dgm:bulletEnabled val="1"/>
        </dgm:presLayoutVars>
      </dgm:prSet>
      <dgm:spPr/>
    </dgm:pt>
    <dgm:pt modelId="{1E906B6D-DB95-D742-BC32-5298FBF2E03E}" type="pres">
      <dgm:prSet presAssocID="{B6E5DD15-DEE6-4326-A633-FD503B242EF8}" presName="sibTrans" presStyleCnt="0"/>
      <dgm:spPr/>
    </dgm:pt>
    <dgm:pt modelId="{ED8203DA-F1FA-8042-8133-0331F9F9A994}" type="pres">
      <dgm:prSet presAssocID="{31066801-7C78-47A9-9A28-B0BFF0DE82F9}" presName="node" presStyleLbl="node1" presStyleIdx="3" presStyleCnt="4">
        <dgm:presLayoutVars>
          <dgm:bulletEnabled val="1"/>
        </dgm:presLayoutVars>
      </dgm:prSet>
      <dgm:spPr/>
    </dgm:pt>
  </dgm:ptLst>
  <dgm:cxnLst>
    <dgm:cxn modelId="{6C49332C-2364-4E47-8DB3-9E2B2D35C74B}" srcId="{AB395086-CC05-493F-99A4-3AB313775029}" destId="{2A4CC997-3E92-4921-B1BB-F86A249F2C70}" srcOrd="2" destOrd="0" parTransId="{BD4D1EF7-0844-4996-A05B-26F59C8C38AD}" sibTransId="{B6E5DD15-DEE6-4326-A633-FD503B242EF8}"/>
    <dgm:cxn modelId="{84DA7C46-6A1E-BD4A-9B2D-81C387769D56}" type="presOf" srcId="{AB395086-CC05-493F-99A4-3AB313775029}" destId="{46CBEC61-43DA-E845-8604-665619E91A71}" srcOrd="0" destOrd="0" presId="urn:microsoft.com/office/officeart/2005/8/layout/default"/>
    <dgm:cxn modelId="{C3FD017E-3C67-B04F-9CAF-8797DBE0D24C}" type="presOf" srcId="{2A4CC997-3E92-4921-B1BB-F86A249F2C70}" destId="{058BE199-84D2-D24E-9A71-0440EE583072}" srcOrd="0" destOrd="0" presId="urn:microsoft.com/office/officeart/2005/8/layout/default"/>
    <dgm:cxn modelId="{9C00D082-34DD-6248-82B0-6BE2FCA9152C}" type="presOf" srcId="{68FDF0F3-F830-49B7-B2F3-D61573343CA2}" destId="{058A1E15-3B07-934E-8E1A-36E6A8AA64B7}" srcOrd="0" destOrd="0" presId="urn:microsoft.com/office/officeart/2005/8/layout/default"/>
    <dgm:cxn modelId="{7B5C4184-7486-7D47-AF25-F6BE9CF346A3}" type="presOf" srcId="{31066801-7C78-47A9-9A28-B0BFF0DE82F9}" destId="{ED8203DA-F1FA-8042-8133-0331F9F9A994}" srcOrd="0" destOrd="0" presId="urn:microsoft.com/office/officeart/2005/8/layout/default"/>
    <dgm:cxn modelId="{D4E23B88-DBB2-42F0-A734-DACA669584C2}" srcId="{AB395086-CC05-493F-99A4-3AB313775029}" destId="{31066801-7C78-47A9-9A28-B0BFF0DE82F9}" srcOrd="3" destOrd="0" parTransId="{2CD74A79-4AAF-48E3-9786-3B8B118D40EA}" sibTransId="{2028427D-8E3E-494B-9BA4-80D6FE81F386}"/>
    <dgm:cxn modelId="{310814BD-A169-3249-B855-77DD4D31C8D1}" type="presOf" srcId="{A57F5AD1-45CF-4A0D-930B-0D9527B57978}" destId="{33E5E151-C7E4-074D-A270-710C5A24162C}" srcOrd="0" destOrd="0" presId="urn:microsoft.com/office/officeart/2005/8/layout/default"/>
    <dgm:cxn modelId="{D7399BE1-FC9E-4D4C-9189-E4251EA1F2DC}" srcId="{AB395086-CC05-493F-99A4-3AB313775029}" destId="{A57F5AD1-45CF-4A0D-930B-0D9527B57978}" srcOrd="0" destOrd="0" parTransId="{168F05DE-1F34-45FB-9EC5-C6F7843403E5}" sibTransId="{E0FD88D4-CEB4-4838-AB74-6CFFA7F0867C}"/>
    <dgm:cxn modelId="{F49B87E9-D3CE-4820-9009-458A66D6EFEE}" srcId="{AB395086-CC05-493F-99A4-3AB313775029}" destId="{68FDF0F3-F830-49B7-B2F3-D61573343CA2}" srcOrd="1" destOrd="0" parTransId="{3F2BB06A-E389-457C-9610-1280B5F8F4B5}" sibTransId="{D0C1D148-5608-4009-A067-1577CC29E084}"/>
    <dgm:cxn modelId="{15F4E73E-A7AF-914D-B641-851DCF28603B}" type="presParOf" srcId="{46CBEC61-43DA-E845-8604-665619E91A71}" destId="{33E5E151-C7E4-074D-A270-710C5A24162C}" srcOrd="0" destOrd="0" presId="urn:microsoft.com/office/officeart/2005/8/layout/default"/>
    <dgm:cxn modelId="{CF33DE7C-7078-8047-97ED-D3C80C2EE17C}" type="presParOf" srcId="{46CBEC61-43DA-E845-8604-665619E91A71}" destId="{9F97C1E2-1DB3-8544-9A8C-97AD4C6B8880}" srcOrd="1" destOrd="0" presId="urn:microsoft.com/office/officeart/2005/8/layout/default"/>
    <dgm:cxn modelId="{35CB85FC-44A3-9C4A-8FA8-B137D8070079}" type="presParOf" srcId="{46CBEC61-43DA-E845-8604-665619E91A71}" destId="{058A1E15-3B07-934E-8E1A-36E6A8AA64B7}" srcOrd="2" destOrd="0" presId="urn:microsoft.com/office/officeart/2005/8/layout/default"/>
    <dgm:cxn modelId="{CFC3CD24-2DFE-0C44-A682-D0FE13C16968}" type="presParOf" srcId="{46CBEC61-43DA-E845-8604-665619E91A71}" destId="{79AD03F6-64CF-CC45-854A-ACA9D5B4686C}" srcOrd="3" destOrd="0" presId="urn:microsoft.com/office/officeart/2005/8/layout/default"/>
    <dgm:cxn modelId="{62DCD421-BD3A-0F48-B6C8-5F6FBE7969BC}" type="presParOf" srcId="{46CBEC61-43DA-E845-8604-665619E91A71}" destId="{058BE199-84D2-D24E-9A71-0440EE583072}" srcOrd="4" destOrd="0" presId="urn:microsoft.com/office/officeart/2005/8/layout/default"/>
    <dgm:cxn modelId="{30B01963-1156-C840-A6A3-C9C1F1DED9C6}" type="presParOf" srcId="{46CBEC61-43DA-E845-8604-665619E91A71}" destId="{1E906B6D-DB95-D742-BC32-5298FBF2E03E}" srcOrd="5" destOrd="0" presId="urn:microsoft.com/office/officeart/2005/8/layout/default"/>
    <dgm:cxn modelId="{FB5CA7EC-C93A-0E43-8ECE-2331C49D8302}" type="presParOf" srcId="{46CBEC61-43DA-E845-8604-665619E91A71}" destId="{ED8203DA-F1FA-8042-8133-0331F9F9A99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C95835-EAB4-4BC0-851F-39D8F654E97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7B3DDE-B2DF-4778-90B9-BD64020890D6}">
      <dgm:prSet/>
      <dgm:spPr/>
      <dgm:t>
        <a:bodyPr/>
        <a:lstStyle/>
        <a:p>
          <a:r>
            <a:rPr lang="en-US"/>
            <a:t>Bring your TVR in person to your counsellor</a:t>
          </a:r>
        </a:p>
      </dgm:t>
    </dgm:pt>
    <dgm:pt modelId="{86129ADC-CBBF-44A3-BE71-9803AA135FAD}" type="parTrans" cxnId="{9F79276D-0987-4402-8159-8695D2C5762E}">
      <dgm:prSet/>
      <dgm:spPr/>
      <dgm:t>
        <a:bodyPr/>
        <a:lstStyle/>
        <a:p>
          <a:endParaRPr lang="en-US"/>
        </a:p>
      </dgm:t>
    </dgm:pt>
    <dgm:pt modelId="{4C29E828-7D6B-4A79-A37A-9A44308F6C2D}" type="sibTrans" cxnId="{9F79276D-0987-4402-8159-8695D2C5762E}">
      <dgm:prSet/>
      <dgm:spPr/>
      <dgm:t>
        <a:bodyPr/>
        <a:lstStyle/>
        <a:p>
          <a:endParaRPr lang="en-US"/>
        </a:p>
      </dgm:t>
    </dgm:pt>
    <dgm:pt modelId="{C207F461-4B54-4A12-8B8E-BBC112E5FC2B}">
      <dgm:prSet/>
      <dgm:spPr/>
      <dgm:t>
        <a:bodyPr/>
        <a:lstStyle/>
        <a:p>
          <a:r>
            <a:rPr lang="en-US" dirty="0"/>
            <a:t>Make sure you checked it and signed both pages</a:t>
          </a:r>
        </a:p>
      </dgm:t>
    </dgm:pt>
    <dgm:pt modelId="{05973F7A-13A4-4E84-8E2D-4A784FF47D80}" type="parTrans" cxnId="{806BD630-D0F4-4E38-AE61-D4ABBE09B425}">
      <dgm:prSet/>
      <dgm:spPr/>
      <dgm:t>
        <a:bodyPr/>
        <a:lstStyle/>
        <a:p>
          <a:endParaRPr lang="en-US"/>
        </a:p>
      </dgm:t>
    </dgm:pt>
    <dgm:pt modelId="{0A80282F-AA67-4F8D-84F6-941D007FDF44}" type="sibTrans" cxnId="{806BD630-D0F4-4E38-AE61-D4ABBE09B425}">
      <dgm:prSet/>
      <dgm:spPr/>
      <dgm:t>
        <a:bodyPr/>
        <a:lstStyle/>
        <a:p>
          <a:endParaRPr lang="en-US"/>
        </a:p>
      </dgm:t>
    </dgm:pt>
    <dgm:pt modelId="{C4579D6E-3FC9-495A-BEA3-99145CB9F747}">
      <dgm:prSet/>
      <dgm:spPr/>
      <dgm:t>
        <a:bodyPr/>
        <a:lstStyle/>
        <a:p>
          <a:r>
            <a:rPr lang="en-US" dirty="0"/>
            <a:t>If something is incorrect circle it or highlight it and do not sign the TVR</a:t>
          </a:r>
        </a:p>
      </dgm:t>
    </dgm:pt>
    <dgm:pt modelId="{79660174-58AC-4ABA-9F6F-05E9D56741F1}" type="parTrans" cxnId="{1C97C1B4-5456-45BA-B0F4-E3664ADC88A8}">
      <dgm:prSet/>
      <dgm:spPr/>
      <dgm:t>
        <a:bodyPr/>
        <a:lstStyle/>
        <a:p>
          <a:endParaRPr lang="en-US"/>
        </a:p>
      </dgm:t>
    </dgm:pt>
    <dgm:pt modelId="{2B4503FB-BE14-4A1D-9762-E82D781735DE}" type="sibTrans" cxnId="{1C97C1B4-5456-45BA-B0F4-E3664ADC88A8}">
      <dgm:prSet/>
      <dgm:spPr/>
      <dgm:t>
        <a:bodyPr/>
        <a:lstStyle/>
        <a:p>
          <a:endParaRPr lang="en-US"/>
        </a:p>
      </dgm:t>
    </dgm:pt>
    <dgm:pt modelId="{C83C5A58-05CF-BC45-8048-E410EC29461D}">
      <dgm:prSet/>
      <dgm:spPr/>
      <dgm:t>
        <a:bodyPr/>
        <a:lstStyle/>
        <a:p>
          <a:pPr rtl="0"/>
          <a:r>
            <a:rPr lang="en-US"/>
            <a:t>Take a picture of the TVR on your phone</a:t>
          </a:r>
          <a:r>
            <a:rPr lang="en-US">
              <a:latin typeface="Calibri Light" panose="020F0302020204030204"/>
            </a:rPr>
            <a:t> for your own copy</a:t>
          </a:r>
          <a:endParaRPr lang="en-US"/>
        </a:p>
      </dgm:t>
    </dgm:pt>
    <dgm:pt modelId="{4A864F62-94B3-314C-8442-38F671930CD5}" type="parTrans" cxnId="{DB3E1256-F4D4-E144-9938-751B42ED3156}">
      <dgm:prSet/>
      <dgm:spPr/>
      <dgm:t>
        <a:bodyPr/>
        <a:lstStyle/>
        <a:p>
          <a:endParaRPr lang="en-US"/>
        </a:p>
      </dgm:t>
    </dgm:pt>
    <dgm:pt modelId="{3E2BC75B-812D-9140-88F7-14A4D65C8993}" type="sibTrans" cxnId="{DB3E1256-F4D4-E144-9938-751B42ED3156}">
      <dgm:prSet/>
      <dgm:spPr/>
    </dgm:pt>
    <dgm:pt modelId="{812BEEB6-82ED-2342-98F2-7CEAA09CC7C7}" type="pres">
      <dgm:prSet presAssocID="{D2C95835-EAB4-4BC0-851F-39D8F654E97A}" presName="diagram" presStyleCnt="0">
        <dgm:presLayoutVars>
          <dgm:dir/>
          <dgm:resizeHandles val="exact"/>
        </dgm:presLayoutVars>
      </dgm:prSet>
      <dgm:spPr/>
    </dgm:pt>
    <dgm:pt modelId="{75E0E1D8-7C12-E142-90F4-4824E2177F97}" type="pres">
      <dgm:prSet presAssocID="{907B3DDE-B2DF-4778-90B9-BD64020890D6}" presName="node" presStyleLbl="node1" presStyleIdx="0" presStyleCnt="4">
        <dgm:presLayoutVars>
          <dgm:bulletEnabled val="1"/>
        </dgm:presLayoutVars>
      </dgm:prSet>
      <dgm:spPr/>
    </dgm:pt>
    <dgm:pt modelId="{C2B9D357-656D-6A4E-8A03-BB987C9F5AEC}" type="pres">
      <dgm:prSet presAssocID="{4C29E828-7D6B-4A79-A37A-9A44308F6C2D}" presName="sibTrans" presStyleCnt="0"/>
      <dgm:spPr/>
    </dgm:pt>
    <dgm:pt modelId="{ACDA7B5C-0260-234D-A70E-D42DED70D5FB}" type="pres">
      <dgm:prSet presAssocID="{C207F461-4B54-4A12-8B8E-BBC112E5FC2B}" presName="node" presStyleLbl="node1" presStyleIdx="1" presStyleCnt="4" custLinFactNeighborX="-3679" custLinFactNeighborY="1233">
        <dgm:presLayoutVars>
          <dgm:bulletEnabled val="1"/>
        </dgm:presLayoutVars>
      </dgm:prSet>
      <dgm:spPr/>
    </dgm:pt>
    <dgm:pt modelId="{64D24CD2-F6E9-E44E-AFF1-5B222AB95AA8}" type="pres">
      <dgm:prSet presAssocID="{0A80282F-AA67-4F8D-84F6-941D007FDF44}" presName="sibTrans" presStyleCnt="0"/>
      <dgm:spPr/>
    </dgm:pt>
    <dgm:pt modelId="{8125F42E-DD41-3D45-BC7A-A26D2ED61A14}" type="pres">
      <dgm:prSet presAssocID="{C4579D6E-3FC9-495A-BEA3-99145CB9F747}" presName="node" presStyleLbl="node1" presStyleIdx="2" presStyleCnt="4" custScaleX="100893" custScaleY="101285" custLinFactNeighborY="2918">
        <dgm:presLayoutVars>
          <dgm:bulletEnabled val="1"/>
        </dgm:presLayoutVars>
      </dgm:prSet>
      <dgm:spPr/>
    </dgm:pt>
    <dgm:pt modelId="{EEBAA2ED-C986-5B4C-A98D-A21C17B6689E}" type="pres">
      <dgm:prSet presAssocID="{2B4503FB-BE14-4A1D-9762-E82D781735DE}" presName="sibTrans" presStyleCnt="0"/>
      <dgm:spPr/>
    </dgm:pt>
    <dgm:pt modelId="{5D4F7E05-919D-8A49-985B-9C5EFB443702}" type="pres">
      <dgm:prSet presAssocID="{C83C5A58-05CF-BC45-8048-E410EC29461D}" presName="node" presStyleLbl="node1" presStyleIdx="3" presStyleCnt="4" custLinFactNeighborX="-5720" custLinFactNeighborY="2667">
        <dgm:presLayoutVars>
          <dgm:bulletEnabled val="1"/>
        </dgm:presLayoutVars>
      </dgm:prSet>
      <dgm:spPr/>
    </dgm:pt>
  </dgm:ptLst>
  <dgm:cxnLst>
    <dgm:cxn modelId="{B1769126-E3D1-DB46-9CD2-CB348EE0FD52}" type="presOf" srcId="{C4579D6E-3FC9-495A-BEA3-99145CB9F747}" destId="{8125F42E-DD41-3D45-BC7A-A26D2ED61A14}" srcOrd="0" destOrd="0" presId="urn:microsoft.com/office/officeart/2005/8/layout/default"/>
    <dgm:cxn modelId="{82DA5C2D-AB79-3949-A7CF-9D1607A0B0CD}" type="presOf" srcId="{C207F461-4B54-4A12-8B8E-BBC112E5FC2B}" destId="{ACDA7B5C-0260-234D-A70E-D42DED70D5FB}" srcOrd="0" destOrd="0" presId="urn:microsoft.com/office/officeart/2005/8/layout/default"/>
    <dgm:cxn modelId="{806BD630-D0F4-4E38-AE61-D4ABBE09B425}" srcId="{D2C95835-EAB4-4BC0-851F-39D8F654E97A}" destId="{C207F461-4B54-4A12-8B8E-BBC112E5FC2B}" srcOrd="1" destOrd="0" parTransId="{05973F7A-13A4-4E84-8E2D-4A784FF47D80}" sibTransId="{0A80282F-AA67-4F8D-84F6-941D007FDF44}"/>
    <dgm:cxn modelId="{DB3E1256-F4D4-E144-9938-751B42ED3156}" srcId="{D2C95835-EAB4-4BC0-851F-39D8F654E97A}" destId="{C83C5A58-05CF-BC45-8048-E410EC29461D}" srcOrd="3" destOrd="0" parTransId="{4A864F62-94B3-314C-8442-38F671930CD5}" sibTransId="{3E2BC75B-812D-9140-88F7-14A4D65C8993}"/>
    <dgm:cxn modelId="{9F79276D-0987-4402-8159-8695D2C5762E}" srcId="{D2C95835-EAB4-4BC0-851F-39D8F654E97A}" destId="{907B3DDE-B2DF-4778-90B9-BD64020890D6}" srcOrd="0" destOrd="0" parTransId="{86129ADC-CBBF-44A3-BE71-9803AA135FAD}" sibTransId="{4C29E828-7D6B-4A79-A37A-9A44308F6C2D}"/>
    <dgm:cxn modelId="{89A1318A-54FC-2743-BE1F-469E066B4FA4}" type="presOf" srcId="{907B3DDE-B2DF-4778-90B9-BD64020890D6}" destId="{75E0E1D8-7C12-E142-90F4-4824E2177F97}" srcOrd="0" destOrd="0" presId="urn:microsoft.com/office/officeart/2005/8/layout/default"/>
    <dgm:cxn modelId="{65641595-1E05-4144-836F-A7021D12BC33}" type="presOf" srcId="{D2C95835-EAB4-4BC0-851F-39D8F654E97A}" destId="{812BEEB6-82ED-2342-98F2-7CEAA09CC7C7}" srcOrd="0" destOrd="0" presId="urn:microsoft.com/office/officeart/2005/8/layout/default"/>
    <dgm:cxn modelId="{212F3C97-D4E3-924A-866D-F6DE594B7C50}" type="presOf" srcId="{C83C5A58-05CF-BC45-8048-E410EC29461D}" destId="{5D4F7E05-919D-8A49-985B-9C5EFB443702}" srcOrd="0" destOrd="0" presId="urn:microsoft.com/office/officeart/2005/8/layout/default"/>
    <dgm:cxn modelId="{1C97C1B4-5456-45BA-B0F4-E3664ADC88A8}" srcId="{D2C95835-EAB4-4BC0-851F-39D8F654E97A}" destId="{C4579D6E-3FC9-495A-BEA3-99145CB9F747}" srcOrd="2" destOrd="0" parTransId="{79660174-58AC-4ABA-9F6F-05E9D56741F1}" sibTransId="{2B4503FB-BE14-4A1D-9762-E82D781735DE}"/>
    <dgm:cxn modelId="{26D8E9CA-6E01-174E-8028-705A41320839}" type="presParOf" srcId="{812BEEB6-82ED-2342-98F2-7CEAA09CC7C7}" destId="{75E0E1D8-7C12-E142-90F4-4824E2177F97}" srcOrd="0" destOrd="0" presId="urn:microsoft.com/office/officeart/2005/8/layout/default"/>
    <dgm:cxn modelId="{3564592E-2269-7C49-900B-0DF5AAF2CC45}" type="presParOf" srcId="{812BEEB6-82ED-2342-98F2-7CEAA09CC7C7}" destId="{C2B9D357-656D-6A4E-8A03-BB987C9F5AEC}" srcOrd="1" destOrd="0" presId="urn:microsoft.com/office/officeart/2005/8/layout/default"/>
    <dgm:cxn modelId="{CD5D4970-7383-9347-87E1-482A2326D21B}" type="presParOf" srcId="{812BEEB6-82ED-2342-98F2-7CEAA09CC7C7}" destId="{ACDA7B5C-0260-234D-A70E-D42DED70D5FB}" srcOrd="2" destOrd="0" presId="urn:microsoft.com/office/officeart/2005/8/layout/default"/>
    <dgm:cxn modelId="{0AD7AC75-B486-F94B-8921-23497ED7000F}" type="presParOf" srcId="{812BEEB6-82ED-2342-98F2-7CEAA09CC7C7}" destId="{64D24CD2-F6E9-E44E-AFF1-5B222AB95AA8}" srcOrd="3" destOrd="0" presId="urn:microsoft.com/office/officeart/2005/8/layout/default"/>
    <dgm:cxn modelId="{B2A5B4C1-D6EE-5E40-B774-7038FC9172CA}" type="presParOf" srcId="{812BEEB6-82ED-2342-98F2-7CEAA09CC7C7}" destId="{8125F42E-DD41-3D45-BC7A-A26D2ED61A14}" srcOrd="4" destOrd="0" presId="urn:microsoft.com/office/officeart/2005/8/layout/default"/>
    <dgm:cxn modelId="{0D611033-4A9D-2745-A310-865F3BD81A98}" type="presParOf" srcId="{812BEEB6-82ED-2342-98F2-7CEAA09CC7C7}" destId="{EEBAA2ED-C986-5B4C-A98D-A21C17B6689E}" srcOrd="5" destOrd="0" presId="urn:microsoft.com/office/officeart/2005/8/layout/default"/>
    <dgm:cxn modelId="{F441A264-8050-A84B-888D-28E76EE54615}" type="presParOf" srcId="{812BEEB6-82ED-2342-98F2-7CEAA09CC7C7}" destId="{5D4F7E05-919D-8A49-985B-9C5EFB44370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87757-969E-8F48-9811-61552D762CA0}">
      <dsp:nvSpPr>
        <dsp:cNvPr id="0" name=""/>
        <dsp:cNvSpPr/>
      </dsp:nvSpPr>
      <dsp:spPr>
        <a:xfrm>
          <a:off x="0" y="463679"/>
          <a:ext cx="4775935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666" tIns="479044" rIns="37066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Subscribing to STS (Student Transcript Service)</a:t>
          </a:r>
        </a:p>
      </dsp:txBody>
      <dsp:txXfrm>
        <a:off x="0" y="463679"/>
        <a:ext cx="4775935" cy="1304100"/>
      </dsp:txXfrm>
    </dsp:sp>
    <dsp:sp modelId="{688BBA06-3D17-1A44-9FF7-0E77E3E7744B}">
      <dsp:nvSpPr>
        <dsp:cNvPr id="0" name=""/>
        <dsp:cNvSpPr/>
      </dsp:nvSpPr>
      <dsp:spPr>
        <a:xfrm>
          <a:off x="238796" y="124199"/>
          <a:ext cx="334315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Subscribing</a:t>
          </a:r>
        </a:p>
      </dsp:txBody>
      <dsp:txXfrm>
        <a:off x="271940" y="157343"/>
        <a:ext cx="3276866" cy="612672"/>
      </dsp:txXfrm>
    </dsp:sp>
    <dsp:sp modelId="{033CE2BC-DD89-3E4A-972E-A74E8C29A247}">
      <dsp:nvSpPr>
        <dsp:cNvPr id="0" name=""/>
        <dsp:cNvSpPr/>
      </dsp:nvSpPr>
      <dsp:spPr>
        <a:xfrm>
          <a:off x="0" y="2231459"/>
          <a:ext cx="4775935" cy="2282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666" tIns="479044" rIns="37066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Applying to University: </a:t>
          </a:r>
          <a:r>
            <a:rPr lang="en-US" sz="2300" kern="1200" dirty="0" err="1"/>
            <a:t>EducationPlannerBC</a:t>
          </a:r>
          <a:r>
            <a:rPr lang="en-US" sz="2300" kern="1200" dirty="0"/>
            <a:t>, OUAC (Ontario Universities Application Centre) or any other Canadian University</a:t>
          </a:r>
        </a:p>
      </dsp:txBody>
      <dsp:txXfrm>
        <a:off x="0" y="2231459"/>
        <a:ext cx="4775935" cy="2282175"/>
      </dsp:txXfrm>
    </dsp:sp>
    <dsp:sp modelId="{DC3F3485-BD76-A34B-A85A-A63DEFE14B9B}">
      <dsp:nvSpPr>
        <dsp:cNvPr id="0" name=""/>
        <dsp:cNvSpPr/>
      </dsp:nvSpPr>
      <dsp:spPr>
        <a:xfrm>
          <a:off x="238796" y="1891979"/>
          <a:ext cx="334315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Applying</a:t>
          </a:r>
        </a:p>
      </dsp:txBody>
      <dsp:txXfrm>
        <a:off x="271940" y="1925123"/>
        <a:ext cx="3276866" cy="612672"/>
      </dsp:txXfrm>
    </dsp:sp>
    <dsp:sp modelId="{AD66DDA0-C7F3-AC4F-BC93-72A4D979582C}">
      <dsp:nvSpPr>
        <dsp:cNvPr id="0" name=""/>
        <dsp:cNvSpPr/>
      </dsp:nvSpPr>
      <dsp:spPr>
        <a:xfrm>
          <a:off x="0" y="4977314"/>
          <a:ext cx="4775935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0666" tIns="479044" rIns="37066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Checking  TVR’S (Transcript Verification Report)</a:t>
          </a:r>
        </a:p>
      </dsp:txBody>
      <dsp:txXfrm>
        <a:off x="0" y="4977314"/>
        <a:ext cx="4775935" cy="1304100"/>
      </dsp:txXfrm>
    </dsp:sp>
    <dsp:sp modelId="{30A098B6-DF31-E54F-BFB7-E7DC570EA9ED}">
      <dsp:nvSpPr>
        <dsp:cNvPr id="0" name=""/>
        <dsp:cNvSpPr/>
      </dsp:nvSpPr>
      <dsp:spPr>
        <a:xfrm>
          <a:off x="238796" y="4637834"/>
          <a:ext cx="334315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Checking</a:t>
          </a:r>
        </a:p>
      </dsp:txBody>
      <dsp:txXfrm>
        <a:off x="271940" y="4670978"/>
        <a:ext cx="3276866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D34B-C800-5041-8A36-93FC555F19AB}">
      <dsp:nvSpPr>
        <dsp:cNvPr id="0" name=""/>
        <dsp:cNvSpPr/>
      </dsp:nvSpPr>
      <dsp:spPr>
        <a:xfrm>
          <a:off x="0" y="17363"/>
          <a:ext cx="4683949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EducationPlannerBC </a:t>
          </a:r>
          <a:r>
            <a:rPr lang="en-US" sz="3200" kern="1200">
              <a:hlinkClick xmlns:r="http://schemas.openxmlformats.org/officeDocument/2006/relationships" r:id="rId1"/>
            </a:rPr>
            <a:t>EducationplannerBC</a:t>
          </a:r>
          <a:endParaRPr lang="en-US" sz="3200" kern="1200"/>
        </a:p>
      </dsp:txBody>
      <dsp:txXfrm>
        <a:off x="87385" y="104748"/>
        <a:ext cx="4509179" cy="1615330"/>
      </dsp:txXfrm>
    </dsp:sp>
    <dsp:sp modelId="{B5782477-5650-8B47-8737-25AC6620361B}">
      <dsp:nvSpPr>
        <dsp:cNvPr id="0" name=""/>
        <dsp:cNvSpPr/>
      </dsp:nvSpPr>
      <dsp:spPr>
        <a:xfrm>
          <a:off x="0" y="1899623"/>
          <a:ext cx="4683949" cy="1790100"/>
        </a:xfrm>
        <a:prstGeom prst="roundRect">
          <a:avLst/>
        </a:prstGeom>
        <a:solidFill>
          <a:schemeClr val="accent2">
            <a:hueOff val="0"/>
            <a:satOff val="0"/>
            <a:lumOff val="-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OUAC – Ontario Universities Centre </a:t>
          </a:r>
          <a:r>
            <a:rPr lang="en-US" sz="3200" kern="1200" dirty="0">
              <a:hlinkClick xmlns:r="http://schemas.openxmlformats.org/officeDocument/2006/relationships" r:id="rId2"/>
            </a:rPr>
            <a:t>OUAC</a:t>
          </a:r>
          <a:endParaRPr lang="en-US" sz="3200" kern="1200" dirty="0"/>
        </a:p>
      </dsp:txBody>
      <dsp:txXfrm>
        <a:off x="87385" y="1987008"/>
        <a:ext cx="4509179" cy="1615330"/>
      </dsp:txXfrm>
    </dsp:sp>
    <dsp:sp modelId="{C358BB75-9F49-674C-B87F-40ADB9A85962}">
      <dsp:nvSpPr>
        <dsp:cNvPr id="0" name=""/>
        <dsp:cNvSpPr/>
      </dsp:nvSpPr>
      <dsp:spPr>
        <a:xfrm>
          <a:off x="0" y="3781883"/>
          <a:ext cx="4683949" cy="1790100"/>
        </a:xfrm>
        <a:prstGeom prst="roundRect">
          <a:avLst/>
        </a:prstGeom>
        <a:solidFill>
          <a:schemeClr val="accent2">
            <a:hueOff val="0"/>
            <a:satOff val="0"/>
            <a:lumOff val="-1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CommonApp – Universities in the States </a:t>
          </a:r>
          <a:r>
            <a:rPr lang="en-US" sz="3200" kern="1200">
              <a:hlinkClick xmlns:r="http://schemas.openxmlformats.org/officeDocument/2006/relationships" r:id="rId3"/>
            </a:rPr>
            <a:t>CommonApp</a:t>
          </a:r>
          <a:endParaRPr lang="en-US" sz="3200" kern="1200"/>
        </a:p>
      </dsp:txBody>
      <dsp:txXfrm>
        <a:off x="87385" y="3869268"/>
        <a:ext cx="4509179" cy="1615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8CFF9-98FF-F643-AF44-99927D22139A}">
      <dsp:nvSpPr>
        <dsp:cNvPr id="0" name=""/>
        <dsp:cNvSpPr/>
      </dsp:nvSpPr>
      <dsp:spPr>
        <a:xfrm>
          <a:off x="1639174" y="1603"/>
          <a:ext cx="6556696" cy="7034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178682" rIns="127218" bIns="17868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Apply Online </a:t>
          </a:r>
        </a:p>
      </dsp:txBody>
      <dsp:txXfrm>
        <a:off x="1639174" y="1603"/>
        <a:ext cx="6556696" cy="703472"/>
      </dsp:txXfrm>
    </dsp:sp>
    <dsp:sp modelId="{BA5CB47B-476F-994B-97B4-9243165E82F1}">
      <dsp:nvSpPr>
        <dsp:cNvPr id="0" name=""/>
        <dsp:cNvSpPr/>
      </dsp:nvSpPr>
      <dsp:spPr>
        <a:xfrm>
          <a:off x="0" y="1603"/>
          <a:ext cx="1639174" cy="7034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69487" rIns="86740" bIns="6948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Apply</a:t>
          </a:r>
        </a:p>
      </dsp:txBody>
      <dsp:txXfrm>
        <a:off x="0" y="1603"/>
        <a:ext cx="1639174" cy="703472"/>
      </dsp:txXfrm>
    </dsp:sp>
    <dsp:sp modelId="{D25D89BC-3FF8-764A-A49A-0348E7601C0C}">
      <dsp:nvSpPr>
        <dsp:cNvPr id="0" name=""/>
        <dsp:cNvSpPr/>
      </dsp:nvSpPr>
      <dsp:spPr>
        <a:xfrm>
          <a:off x="1639174" y="747284"/>
          <a:ext cx="6556696" cy="7034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178682" rIns="127218" bIns="17868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to know what program you want</a:t>
          </a:r>
        </a:p>
      </dsp:txBody>
      <dsp:txXfrm>
        <a:off x="1639174" y="747284"/>
        <a:ext cx="6556696" cy="703472"/>
      </dsp:txXfrm>
    </dsp:sp>
    <dsp:sp modelId="{1B947460-5DDE-4043-B139-526A80A2E068}">
      <dsp:nvSpPr>
        <dsp:cNvPr id="0" name=""/>
        <dsp:cNvSpPr/>
      </dsp:nvSpPr>
      <dsp:spPr>
        <a:xfrm>
          <a:off x="0" y="747284"/>
          <a:ext cx="1639174" cy="7034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69487" rIns="86740" bIns="6948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</a:t>
          </a:r>
        </a:p>
      </dsp:txBody>
      <dsp:txXfrm>
        <a:off x="0" y="747284"/>
        <a:ext cx="1639174" cy="703472"/>
      </dsp:txXfrm>
    </dsp:sp>
    <dsp:sp modelId="{83B8F38D-637B-9640-A890-61697B8B9386}">
      <dsp:nvSpPr>
        <dsp:cNvPr id="0" name=""/>
        <dsp:cNvSpPr/>
      </dsp:nvSpPr>
      <dsp:spPr>
        <a:xfrm>
          <a:off x="1639174" y="1492966"/>
          <a:ext cx="6556696" cy="7034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178682" rIns="127218" bIns="17868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credit card for application fee</a:t>
          </a:r>
        </a:p>
      </dsp:txBody>
      <dsp:txXfrm>
        <a:off x="1639174" y="1492966"/>
        <a:ext cx="6556696" cy="703472"/>
      </dsp:txXfrm>
    </dsp:sp>
    <dsp:sp modelId="{513E79DB-0778-8142-BAD1-024436E7807D}">
      <dsp:nvSpPr>
        <dsp:cNvPr id="0" name=""/>
        <dsp:cNvSpPr/>
      </dsp:nvSpPr>
      <dsp:spPr>
        <a:xfrm>
          <a:off x="0" y="1492966"/>
          <a:ext cx="1639174" cy="7034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69487" rIns="86740" bIns="6948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</a:t>
          </a:r>
        </a:p>
      </dsp:txBody>
      <dsp:txXfrm>
        <a:off x="0" y="1492966"/>
        <a:ext cx="1639174" cy="703472"/>
      </dsp:txXfrm>
    </dsp:sp>
    <dsp:sp modelId="{F82C6F55-544C-5C4F-B44B-99476BBCCB5F}">
      <dsp:nvSpPr>
        <dsp:cNvPr id="0" name=""/>
        <dsp:cNvSpPr/>
      </dsp:nvSpPr>
      <dsp:spPr>
        <a:xfrm>
          <a:off x="1639174" y="2238647"/>
          <a:ext cx="6556696" cy="7034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178682" rIns="127218" bIns="178682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</a:t>
          </a:r>
          <a:r>
            <a:rPr lang="en-US" sz="1500" kern="1200">
              <a:latin typeface="Arial"/>
              <a:cs typeface="Arial"/>
            </a:rPr>
            <a:t>Personal Education</a:t>
          </a:r>
          <a:r>
            <a:rPr lang="en-US" sz="1500" kern="1200"/>
            <a:t> Number (PEN)</a:t>
          </a:r>
        </a:p>
      </dsp:txBody>
      <dsp:txXfrm>
        <a:off x="1639174" y="2238647"/>
        <a:ext cx="6556696" cy="703472"/>
      </dsp:txXfrm>
    </dsp:sp>
    <dsp:sp modelId="{93FA2AB1-0F69-4B4D-9AC9-611B83BC8861}">
      <dsp:nvSpPr>
        <dsp:cNvPr id="0" name=""/>
        <dsp:cNvSpPr/>
      </dsp:nvSpPr>
      <dsp:spPr>
        <a:xfrm>
          <a:off x="0" y="2238647"/>
          <a:ext cx="1639174" cy="7034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69487" rIns="86740" bIns="6948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</a:t>
          </a:r>
        </a:p>
      </dsp:txBody>
      <dsp:txXfrm>
        <a:off x="0" y="2238647"/>
        <a:ext cx="1639174" cy="703472"/>
      </dsp:txXfrm>
    </dsp:sp>
    <dsp:sp modelId="{36548320-5129-A046-9312-69A65D677561}">
      <dsp:nvSpPr>
        <dsp:cNvPr id="0" name=""/>
        <dsp:cNvSpPr/>
      </dsp:nvSpPr>
      <dsp:spPr>
        <a:xfrm>
          <a:off x="1639174" y="2984328"/>
          <a:ext cx="6556696" cy="70347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178682" rIns="127218" bIns="17868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to send transcripts through Student Transcript Service (STS) using BCeID</a:t>
          </a:r>
        </a:p>
      </dsp:txBody>
      <dsp:txXfrm>
        <a:off x="1639174" y="2984328"/>
        <a:ext cx="6556696" cy="703472"/>
      </dsp:txXfrm>
    </dsp:sp>
    <dsp:sp modelId="{8C5FCB5B-0934-2E4B-86F4-D7199D0EACEA}">
      <dsp:nvSpPr>
        <dsp:cNvPr id="0" name=""/>
        <dsp:cNvSpPr/>
      </dsp:nvSpPr>
      <dsp:spPr>
        <a:xfrm>
          <a:off x="0" y="2984328"/>
          <a:ext cx="1639174" cy="7034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69487" rIns="86740" bIns="6948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</a:t>
          </a:r>
        </a:p>
      </dsp:txBody>
      <dsp:txXfrm>
        <a:off x="0" y="2984328"/>
        <a:ext cx="1639174" cy="703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2D9E0-F8B1-4C4A-9DD9-C73DC0CE870A}">
      <dsp:nvSpPr>
        <dsp:cNvPr id="0" name=""/>
        <dsp:cNvSpPr/>
      </dsp:nvSpPr>
      <dsp:spPr>
        <a:xfrm>
          <a:off x="154" y="1059670"/>
          <a:ext cx="1859998" cy="22319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Check your email regarding notice of upcoming events and scholarships</a:t>
          </a:r>
        </a:p>
      </dsp:txBody>
      <dsp:txXfrm>
        <a:off x="154" y="1952469"/>
        <a:ext cx="1859998" cy="1339198"/>
      </dsp:txXfrm>
    </dsp:sp>
    <dsp:sp modelId="{4BDFE58A-2F3B-394D-B108-E12C240C3221}">
      <dsp:nvSpPr>
        <dsp:cNvPr id="0" name=""/>
        <dsp:cNvSpPr/>
      </dsp:nvSpPr>
      <dsp:spPr>
        <a:xfrm>
          <a:off x="154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01</a:t>
          </a:r>
        </a:p>
      </dsp:txBody>
      <dsp:txXfrm>
        <a:off x="154" y="1059670"/>
        <a:ext cx="1859998" cy="892799"/>
      </dsp:txXfrm>
    </dsp:sp>
    <dsp:sp modelId="{80BA57FC-BAB7-0140-9548-6A01A066E167}">
      <dsp:nvSpPr>
        <dsp:cNvPr id="0" name=""/>
        <dsp:cNvSpPr/>
      </dsp:nvSpPr>
      <dsp:spPr>
        <a:xfrm>
          <a:off x="2008951" y="1059670"/>
          <a:ext cx="1859998" cy="22319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Check out notices around the school and listen to the daily announcements</a:t>
          </a:r>
        </a:p>
      </dsp:txBody>
      <dsp:txXfrm>
        <a:off x="2008951" y="1952469"/>
        <a:ext cx="1859998" cy="1339198"/>
      </dsp:txXfrm>
    </dsp:sp>
    <dsp:sp modelId="{C1CBD8E6-A12C-7F42-9A76-8E5BE54E9C50}">
      <dsp:nvSpPr>
        <dsp:cNvPr id="0" name=""/>
        <dsp:cNvSpPr/>
      </dsp:nvSpPr>
      <dsp:spPr>
        <a:xfrm>
          <a:off x="2008951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02</a:t>
          </a:r>
        </a:p>
      </dsp:txBody>
      <dsp:txXfrm>
        <a:off x="2008951" y="1059670"/>
        <a:ext cx="1859998" cy="892799"/>
      </dsp:txXfrm>
    </dsp:sp>
    <dsp:sp modelId="{7878BE9A-9361-FA45-B4E2-483B8F965962}">
      <dsp:nvSpPr>
        <dsp:cNvPr id="0" name=""/>
        <dsp:cNvSpPr/>
      </dsp:nvSpPr>
      <dsp:spPr>
        <a:xfrm>
          <a:off x="4017749" y="1059670"/>
          <a:ext cx="1859998" cy="22319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Make appointments to see Ms. Carter</a:t>
          </a:r>
        </a:p>
      </dsp:txBody>
      <dsp:txXfrm>
        <a:off x="4017749" y="1952469"/>
        <a:ext cx="1859998" cy="1339198"/>
      </dsp:txXfrm>
    </dsp:sp>
    <dsp:sp modelId="{1EE41819-3EAF-9F4F-B1C6-4D6527CB2FBB}">
      <dsp:nvSpPr>
        <dsp:cNvPr id="0" name=""/>
        <dsp:cNvSpPr/>
      </dsp:nvSpPr>
      <dsp:spPr>
        <a:xfrm>
          <a:off x="4017749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03</a:t>
          </a:r>
        </a:p>
      </dsp:txBody>
      <dsp:txXfrm>
        <a:off x="4017749" y="1059670"/>
        <a:ext cx="1859998" cy="892799"/>
      </dsp:txXfrm>
    </dsp:sp>
    <dsp:sp modelId="{1B15A026-8DC0-2A41-A878-FDD5FBCBF15F}">
      <dsp:nvSpPr>
        <dsp:cNvPr id="0" name=""/>
        <dsp:cNvSpPr/>
      </dsp:nvSpPr>
      <dsp:spPr>
        <a:xfrm>
          <a:off x="6026696" y="1097368"/>
          <a:ext cx="1859998" cy="22319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Email: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shcarter@sd38.bc.ca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6026696" y="1990167"/>
        <a:ext cx="1859998" cy="1339198"/>
      </dsp:txXfrm>
    </dsp:sp>
    <dsp:sp modelId="{1E2AEEBB-27A3-A947-A2B2-1336A9DA2D1A}">
      <dsp:nvSpPr>
        <dsp:cNvPr id="0" name=""/>
        <dsp:cNvSpPr/>
      </dsp:nvSpPr>
      <dsp:spPr>
        <a:xfrm>
          <a:off x="6026547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04</a:t>
          </a:r>
        </a:p>
      </dsp:txBody>
      <dsp:txXfrm>
        <a:off x="6026547" y="1059670"/>
        <a:ext cx="1859998" cy="892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E151-C7E4-074D-A270-710C5A24162C}">
      <dsp:nvSpPr>
        <dsp:cNvPr id="0" name=""/>
        <dsp:cNvSpPr/>
      </dsp:nvSpPr>
      <dsp:spPr>
        <a:xfrm>
          <a:off x="1118728" y="431"/>
          <a:ext cx="2837340" cy="17024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Many applications require that students “self-report” grades</a:t>
          </a:r>
        </a:p>
      </dsp:txBody>
      <dsp:txXfrm>
        <a:off x="1118728" y="431"/>
        <a:ext cx="2837340" cy="1702404"/>
      </dsp:txXfrm>
    </dsp:sp>
    <dsp:sp modelId="{058A1E15-3B07-934E-8E1A-36E6A8AA64B7}">
      <dsp:nvSpPr>
        <dsp:cNvPr id="0" name=""/>
        <dsp:cNvSpPr/>
      </dsp:nvSpPr>
      <dsp:spPr>
        <a:xfrm>
          <a:off x="4239802" y="431"/>
          <a:ext cx="2837340" cy="1702404"/>
        </a:xfrm>
        <a:prstGeom prst="rect">
          <a:avLst/>
        </a:prstGeom>
        <a:solidFill>
          <a:schemeClr val="accent5">
            <a:hueOff val="0"/>
            <a:satOff val="0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Enter grades for completed courses</a:t>
          </a:r>
        </a:p>
      </dsp:txBody>
      <dsp:txXfrm>
        <a:off x="4239802" y="431"/>
        <a:ext cx="2837340" cy="1702404"/>
      </dsp:txXfrm>
    </dsp:sp>
    <dsp:sp modelId="{058BE199-84D2-D24E-9A71-0440EE583072}">
      <dsp:nvSpPr>
        <dsp:cNvPr id="0" name=""/>
        <dsp:cNvSpPr/>
      </dsp:nvSpPr>
      <dsp:spPr>
        <a:xfrm>
          <a:off x="1118728" y="1986569"/>
          <a:ext cx="2837340" cy="1702404"/>
        </a:xfrm>
        <a:prstGeom prst="rect">
          <a:avLst/>
        </a:prstGeom>
        <a:solidFill>
          <a:schemeClr val="accent5">
            <a:hueOff val="0"/>
            <a:satOff val="0"/>
            <a:lumOff val="-47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Predict grades of courses in progress</a:t>
          </a:r>
          <a:r>
            <a:rPr lang="en-US" sz="2200" kern="1200">
              <a:latin typeface="Calibri Light" panose="020F0302020204030204"/>
            </a:rPr>
            <a:t> (good idea: ask your teachers for the most current marks)</a:t>
          </a:r>
        </a:p>
      </dsp:txBody>
      <dsp:txXfrm>
        <a:off x="1118728" y="1986569"/>
        <a:ext cx="2837340" cy="1702404"/>
      </dsp:txXfrm>
    </dsp:sp>
    <dsp:sp modelId="{ED8203DA-F1FA-8042-8133-0331F9F9A994}">
      <dsp:nvSpPr>
        <dsp:cNvPr id="0" name=""/>
        <dsp:cNvSpPr/>
      </dsp:nvSpPr>
      <dsp:spPr>
        <a:xfrm>
          <a:off x="4239802" y="1986569"/>
          <a:ext cx="2837340" cy="1702404"/>
        </a:xfrm>
        <a:prstGeom prst="rect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windows for self reporting are very important for admission and scholarship offers</a:t>
          </a:r>
          <a:r>
            <a:rPr lang="en-US" sz="2200" kern="1200">
              <a:latin typeface="Calibri Light" panose="020F0302020204030204"/>
            </a:rPr>
            <a:t> </a:t>
          </a:r>
          <a:endParaRPr lang="en-US" sz="2200" kern="1200"/>
        </a:p>
      </dsp:txBody>
      <dsp:txXfrm>
        <a:off x="4239802" y="1986569"/>
        <a:ext cx="2837340" cy="17024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0E1D8-7C12-E142-90F4-4824E2177F97}">
      <dsp:nvSpPr>
        <dsp:cNvPr id="0" name=""/>
        <dsp:cNvSpPr/>
      </dsp:nvSpPr>
      <dsp:spPr>
        <a:xfrm>
          <a:off x="14862" y="76819"/>
          <a:ext cx="3243011" cy="19458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Bring your TVR in person to your counsellor</a:t>
          </a:r>
        </a:p>
      </dsp:txBody>
      <dsp:txXfrm>
        <a:off x="14862" y="76819"/>
        <a:ext cx="3243011" cy="1945806"/>
      </dsp:txXfrm>
    </dsp:sp>
    <dsp:sp modelId="{ACDA7B5C-0260-234D-A70E-D42DED70D5FB}">
      <dsp:nvSpPr>
        <dsp:cNvPr id="0" name=""/>
        <dsp:cNvSpPr/>
      </dsp:nvSpPr>
      <dsp:spPr>
        <a:xfrm>
          <a:off x="3462864" y="100810"/>
          <a:ext cx="3243011" cy="1945806"/>
        </a:xfrm>
        <a:prstGeom prst="rect">
          <a:avLst/>
        </a:prstGeom>
        <a:solidFill>
          <a:schemeClr val="accent2">
            <a:hueOff val="0"/>
            <a:satOff val="0"/>
            <a:lumOff val="-36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Make sure you checked it and signed both pages</a:t>
          </a:r>
        </a:p>
      </dsp:txBody>
      <dsp:txXfrm>
        <a:off x="3462864" y="100810"/>
        <a:ext cx="3243011" cy="1945806"/>
      </dsp:txXfrm>
    </dsp:sp>
    <dsp:sp modelId="{8125F42E-DD41-3D45-BC7A-A26D2ED61A14}">
      <dsp:nvSpPr>
        <dsp:cNvPr id="0" name=""/>
        <dsp:cNvSpPr/>
      </dsp:nvSpPr>
      <dsp:spPr>
        <a:xfrm>
          <a:off x="382" y="2403705"/>
          <a:ext cx="3271971" cy="1970810"/>
        </a:xfrm>
        <a:prstGeom prst="rect">
          <a:avLst/>
        </a:prstGeom>
        <a:solidFill>
          <a:schemeClr val="accent2">
            <a:hueOff val="0"/>
            <a:satOff val="0"/>
            <a:lumOff val="-73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If something is incorrect circle it or highlight it and do not sign the TVR</a:t>
          </a:r>
        </a:p>
      </dsp:txBody>
      <dsp:txXfrm>
        <a:off x="382" y="2403705"/>
        <a:ext cx="3271971" cy="1970810"/>
      </dsp:txXfrm>
    </dsp:sp>
    <dsp:sp modelId="{5D4F7E05-919D-8A49-985B-9C5EFB443702}">
      <dsp:nvSpPr>
        <dsp:cNvPr id="0" name=""/>
        <dsp:cNvSpPr/>
      </dsp:nvSpPr>
      <dsp:spPr>
        <a:xfrm>
          <a:off x="3411154" y="2411323"/>
          <a:ext cx="3243011" cy="1945806"/>
        </a:xfrm>
        <a:prstGeom prst="rect">
          <a:avLst/>
        </a:prstGeom>
        <a:solidFill>
          <a:schemeClr val="accent2">
            <a:hueOff val="0"/>
            <a:satOff val="0"/>
            <a:lumOff val="-1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Take a picture of the TVR on your phone</a:t>
          </a:r>
          <a:r>
            <a:rPr lang="en-US" sz="3000" kern="1200">
              <a:latin typeface="Calibri Light" panose="020F0302020204030204"/>
            </a:rPr>
            <a:t> for your own copy</a:t>
          </a:r>
          <a:endParaRPr lang="en-US" sz="3000" kern="1200"/>
        </a:p>
      </dsp:txBody>
      <dsp:txXfrm>
        <a:off x="3411154" y="2411323"/>
        <a:ext cx="3243011" cy="1945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2C52B8B-4912-AED0-8FD3-3D4EE7B417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221BE62-6BB8-C94F-1F1F-83598C8B079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BA2C1BD1-28FA-5C97-A6C9-45A89E8E7C0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5C8FE30F-ABA0-83F2-7B7D-B1F8ADDD8C7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DA9C814D-C138-CC48-923B-0AD3CB0F4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7:36.81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57,'58'2,"-1"0,-22-2,3 0,-3 0,0 0,-1-1,2 1,1 0,-1 0,0 0,0 0,2 0,2 0,5-1,0 1,-3-1,-5 0,-8 0,-1 0,1 0,0 1,4 0,5 0,3 0,3-1,1 1,-1-2,3 1,1 0,-1-1,-2 1,-3 0,-3-1,-2 1,-2 0,4 0,2 0,6 0,3 0,-2-1,2 1,-3-1,-1 0,2 0,2 1,1 0,2 0,-3 0,-3 0,-4-1,0 1,0-1,1 0,7 0,-1 1,-3-1,-2 0,-5 1,-2 0,-2 0,-5-1,-5 1,-5-1,-3 2,-1-1,-3 1,-1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9:36.9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1,'51'7,"-3"-1,-19-4,5 1,4 0,2 0,3 1,0-2,2 0,-2 1,-2-1,-1 0,0 0,0 0,1 0,-2 0,2 1,-2-1,-6-1,-3 0,-5 0,-1-1,3 1,2 0,7 1,7 0,6-1,1 1,-4-1,-5-1,-5 0,-3 0,1 0,1 0,3 0,2 0,-2 0,-3 0,-2-1,-3 0,0 0,0-1,4 2,6 1,8-1,4 0,4-1,2-1,2 1,7 0,5 0,8 0,7 0,8 0,-44 0,0 0,1 1,1-1,0 1,0 0,-1 0,-2 0,44-1,-6 0,-13-1,-8 0,-6 0,-3 1,4 0,7 0,4 0,6 0,-2 0,-4 1,-5-1,-6 0,1 0,-5 1,-7 0,-8 0,-8 0,-6 0,-6 0,-6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0:26.4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1,'70'7,"3"0,-2 0,17 1,-38-3,2-1,5 1,2-1,3 0,0 0,-3-1,0-1,-2 1,0-1,-3 0,-1 0,43 2,-5 0,-10-2,6 1,-2 0,-31-2,3 0,6 0,1 0,0 0,2-1,5 0,0 0,-9-1,-1-1,1 1,-1-2,-2 1,0 0,-3 0,-1 0,-2 0,-2 0,46-1,-6 1,-6 1,-4-1,-6 2,-2-1,-6 1,-10 0,-12 0,-11 0,-7 0,-1 1,-2-1,-5 0,-3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0:30.8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0,'80'8,"-31"-3,3 0,11 1,4 0,17 2,5-1,-23-1,1 0,1 0,4 0,1 0,0-1,2 2,0-1,1 1,0 0,0-1,0 1,1-1,1 0,-1 1,-1-1,-1 0,1-1,4 0,2-1,0-1,2-1,2 0,1 0,7-1,2 0,1 0,-21 0,2-1,-1 0,0 0,21 0,0 0,-2 0,-5 0,0-1,-3 1,-9-1,-2-1,-2 1,25-2,-3 0,-7 0,-1 0,-8 0,0 0,-4 1,-1 0,-4 1,-1 0,-6 0,-1 1,-2-1,0 1,-5 0,0 0,-4 0,0 0,41 0,-10 0,-11 0,-9 1,-9 0,-6-1,-9 0,-6 0,-10-1,-10 1,-6-1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15.812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0 1 24575,'49'0'0,"0"0"0,-9 0 0,3 0 0,-1 0 0,-5 0 0,-5 0 0,-4 0 0,1 0 0,-1 1 0,-1-1 0,1 1 0,-2-1 0,-2 0 0,-3 0 0,-3 1 0,-2 0 0,-3-1 0,-4 0 0,-1 0 0,2 0 0,0 1 0,3-1 0,-3 1 0,1-1 0,0 1 0,-1-1 0,-2 0 0,2 1 0,-2-1 0,3 1 0,-3-1 0,2 0 0,2 0 0,2 0 0,-1 0 0,-1 0 0,-4-1 0,0 1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18.496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0 15 24575,'25'-2'0,"-5"0"0,-12 1 0,-4 0 0,12-2 0,-5 2 0,12-1 0,-6 1 0,0 0 0,-1 1 0,-2 0 0,-3-1 0,-2 1 0,-1 0 0,1 0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24.415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1 1 24575,'37'7'0,"-2"-1"0,-8-3 0,2-2 0,3 1 0,6 0 0,1-1 0,1 1 0,-1 0 0,-2-1 0,0-1 0,-4 1 0,-4-1 0,-6 0 0,-5 0 0,-3 0 0,-1 0 0,-2 0 0,-2 1 0,1-1 0,-1 0 0,1 0 0,0 1 0,1-1 0,1 1 0,1-1 0,1 0 0,0 0 0,2 1 0,4 0 0,1-1 0,-1 1 0,-5 0 0,-7-1 0,-2 0 0,3 0 0,-3 0 0,5 1 0,-4-1 0,-1 1 0,4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25.884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0 0 24575,'34'6'0,"-1"-1"0,-7-3 0,1 0 0,0-1 0,1-1 0,-2 1 0,-4-1 0,-4 1 0,-7-1 0,-6 0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16:30:31.79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0,'64'0,"7"1,-4 0,18 2,4 1,-6-1,-16 1,-17-2,-9 1,-2-1,4 0,6 0,3 1,-3 0,-7 0,-5 0,-2-2,4 0,6 0,4 1,5 1,4-2,6 1,1-2,-2 1,-7-1,-7 1,-6-1,-5 0,-2 0,0 0,3 0,3 0,5-1,4 0,0 0,-6 0,-14 1,-15 0,-10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31.596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1061 84 24575,'-30'-2'0,"1"0"0,7 2 0,-2-1 0,0 1 0,1-1 0,5 1 0,1-1 0,0 1 0,0-1 0,0 0 0,1-1 0,4 0 0,0 0 0,0 1 0,0 0 0,-1 0 0,0-1 0,1 2 0,0-1 0,0 1 0,-1-1 0,-2 0 0,0-1 0,-1 1 0,-2 0 0,-1 0 0,1 0 0,-1-1 0,1 0 0,3 1 0,-1-1 0,2 0 0,1 0 0,-3 0 0,0 0 0,-1 0 0,-1 1 0,2 0 0,0 0 0,0 0 0,1 0 0,-1 0 0,-1 0 0,-1 1 0,-1-1 0,0 0 0,1 0 0,1 0 0,2 0 0,1 0 0,0-1 0,-1 1 0,1 0 0,1 0 0,4 0 0,-1-1 0,3 2 0,-4-1 0,2 0 0,0 0 0,-2 0 0,4 0 0,-3-2 0,0 1 0,2 1 0,-3-1 0,3 1 0,0 0 0,-3 1 0,2-1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34.854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84 1 24575,'-25'1'0,"4"-1"0,11 0 0,0 0 0,1-1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7:57.8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15,'78'-2,"-1"0,-17 0,5 1,1 0,-2 0,1 1,-3 0,-6 0,-4-1,-9 0,-7 0,-10 0,-9 0,-6 0,7 1,2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8:45.163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0 0 24575,'38'2'0,"-2"-1"0,-6-1 0,2 0 0,0 0 0,-1 0 0,-3 0 0,-4 0 0,-3 0 0,0 0 0,-1 0 0,2 0 0,-2 0 0,-3 0 0,-3 0 0,-2 0 0,0 0 0,0-1 0,2 1 0,1 0 0,0 0 0,-1 1 0,0-1 0,1 1 0,1-1 0,5 1 0,3 0 0,3 0 0,3-1 0,-2 1 0,-2-1 0,-4 1 0,-3-1 0,-2 1 0,1 0 0,-2-1 0,-2 0 0,3 1 0,1-1 0,0 0 0,0 0 0,-4 0 0,-3-1 0,-2 1 0,0 0 0,2 0 0,-1 0 0,4 1 0,0-1 0,-1 0 0,-2 0 0,-3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1:39.79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65,'57'4,"3"0,-12-2,2 1,-6 0,-5 0,-3-1,-3 0,-1 0,-2 0,0 0,-3-1,-2-1,0 1,-3 0,0 0,2 0,1-1,2 0,0 0,-2 0,-3 0,0 0,-1-1,0 1,0-1,0 1,0-1,0 0,-2 0,-3 0,-2 0,2-2,1 2,-3 0,5 0,-7 0,6 1,4-1,-6 1,6-1,-6 1,1 0,2 1,2-1,1 0,3 0,4 0,3 0,5 0,3 0,4 0,8 1,5-1,4 1,-2 0,-5 0,-4 0,-3-1,-1 0,-1 0,1-1,2 1,3-1,2 0,4 0,-3-1,-1 1,-5 1,-4 1,2-1,4 1,6 0,7 0,1-1,-5 1,-2 0,-4 0,-1 0,2 0,1 0,4 2,6-1,3 0,6-1,0 1,2-1,4 0,4 0,8-1,1 0,-4 1,-1-1,-4 1,9-2,3 0,-2 0,-6 0,-2 0,5 1,-40 0,1 0,4-1,1 1,0 0,0-1,0 0,-1 0,-3 0,-1-1,46-2,-7 0,-13-1,-4 1,-4 1,-4-1,5-1,-3 1,6 0,4 0,-3 1,3 1,-10 0,-8 1,-3 0,-4 0,4 1,4-1,-1 1,3 1,2 0,2 1,2 0,-1 0,-4-1,-3 1,-2 0,-1 1,3-1,4 0,6 1,3 0,2 0,1-2,-2 0,0-1,-4 0,-3 0,0 0,0 0,-1 0,-1-1,-2 0,1-1,3 0,3-1,5 0,4 2,0-1,-2 1,-2 0,-4-1,2 1,-2-1,2 0,4 0,3 1,12 1,-42 0,0 0,1 0,-1 0,1-1,-1 1,44-2,-10 0,-8 1,-8 0,-8 0,0-1,1 0,7 0,6 0,9 0,5 0,-1-2,-3-1,-7-1,-6 1,-3 2,-5 2,-6 1,1 0,0 0,0 0,5 0,-4-1,1 0,-2 1,-5 0,1 1,-1 0,2 0,2 0,0 0,-1-1,-2 1,-3-1,-2 1,-3-1,-3 0,0 0,1 1,5 1,4 0,1 0,3 1,-3 0,-4 1,-3 0,-5-1,-1 1,3 1,-1-1,5-1,4 0,3-2,2-2,0-1,2-1,2 0,-1 0,-4 0,-3 1,-2 0,1 1,-1 0,2 1,3 0,3 0,1 0,2 0,-3 0,-5 1,-10 0,-12 0,-6 0,-1-1,-1 1,-2-1,-1 0,1 0,1 0,0 0,-3 0,-8 0,6 0,-3 1,9-1,-8 1,-3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2:14.5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15,'51'9,"-1"-1,-16-3,5 0,2 0,-1 0,-3-2,-3 0,-4-1,-2 0,-2-1,0 0,0 0,0-1,2 1,1 0,0-1,2 0,0 0,0 1,-2-1,-3 1,-1-2,0 0,-2 0,-1 1,1-1,0 0,1 0,0 0,-3 0,-2 1,-2-1,1 1,3 0,0-1,0 1,0-1,-2 2,2-1,0 1,1 0,1-1,-2 0,-1 0,0-1,0 1,2 0,2 0,2 1,2-1,-1 1,-1-1,-1 1,-1-1,1 0,-1 1,5 0,2 0,-2-1,2 1,0 0,3 1,6-1,-1 1,-1-1,-3 1,5-2,2 0,3 1,0-1,-8 1,-2-1,-3 0,-1 1,-3-1,0 0,2 1,5-1,3 0,5 1,0 1,1 0,-1-1,-4 1,-3 0,-2-1,1 1,1 0,4 0,4 0,3-1,1 0,1 0,1 0,1 0,2-1,0 1,-2-1,1 0,-3 1,0-1,1 0,-4 0,-1 1,-2-1,-2 1,4 0,3-1,5 1,2-1,-1 0,-2-1,-1 0,0 0,3 0,2-1,3 1,2 0,0 1,0-1,0 0,1-1,2 1,1 0,1 0,1 0,-3 0,-1 0,1 0,-2-1,2 0,-1 0,-2-1,-1 0,-1 0,-2 1,-2 1,-1 0,0 0,2 0,1 1,1-1,1 1,-2-1,-1 0,-6-1,-3 0,1 0,-1 0,2 0,-2-1,-4 0,-3 0,-3 0,2 0,2 1,-1-1,-2 1,-2 0,-1 1,0-1,-1 1,-1-1,0-1,-2 1,2 0,2 1,-1-1,2 0,24-1,-25 1,18 0,-30 1,0 1,3-1,2 0,1 0,1 1,0-1,0 1,1-1,0 1,0 0,4 1,1 0,8-1,7 1,2-1,5 0,-4 0,-5 1,-3-1,-4 1,1-1,-2 1,-2 0,-2 0,-1-1,0 1,0-1,-1 1,0-1,-1-1,0 0,45 0,-28 0,35-1,-37 1,2 0,0 0,1 0,0 0,-2 1,-1-1,-1 2,-1-1,-3 1,-1-1,0 0,3 1,2 0,4 1,4 0,1-1,-2-1,-2 1,-4-1,0 1,-3 0,-2 0,-2-1,-3 0,2 0,1 1,2-1,0 0,0 0,-2-1,-3 1,-2 0,-4 0,0 0,-2 0,2 0,3 0,2 0,4 0,0-1,0 1,1-1,0 1,2 0,1 0,-1-1,1 1,1-1,5 0,3 0,2 1,5 0,-4 0,-3 1,-3-1,-6 1,5-1,1 0,1 0,0 0,-2 0,1 1,1-1,-2 1,-4-1,-2 0,-3 1,-2 0,-3 0,-4-1,2 0,0 0,0 1,1-1,-3 1,-1-1,-1 1,-2 0,0-1,1 0,0 1,0-1,1 0,1 0,3 1,1 0,1 0,4 0,0-1,1 0,0 0,-3 0,2 1,-1 0,1-1,1 1,-1-1,3 1,2-1,0 0,0 1,1 0,0 0,1 0,1-1,-1 0,2 0,1 1,2 1,0-1,-5 0,-2 0,-5-1,-4 0,-2 0,-3 0,-2 0,-1 1,-3-1,-3 0,-2 1,-4-1,1 1,0-1,-2 1,0 0,-1 0,6 1,-6-1,4 0,-4-1,1 1,0 0,1 0,-3-1,1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1:43.931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17 43 24575,'-9'-24'0,"1"6"0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2:33.5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79,'50'4,"-3"0,-18-3,1 0,-1-1,2 1,1 0,4 0,8 1,6 0,6 0,6 1,3-1,-4 0,-2 0,-2-1,-1-1,1 0,2 0,3 0,2 0,-2 0,-3 0,-6 0,-6 0,-3 1,-4 0,-1 0,3 0,1-1,2 0,-2 1,-1 0,0-1,1 1,1-1,2 0,-1 0,-1 0,-1 0,0 0,1 1,-1 0,-1 2,0 0,3-1,1 1,-3-2,-2 1,1 0,1 0,5 1,6-1,0 1,3 0,-1-1,-4 0,-4-2,-4 1,-2-1,0 1,-5-1,-1 0,5 0,3 1,8 0,-1 0,-1 1,-1-1,-2 0,-3 1,5-1,0 0,1 1,0 0,-7 0,0 0,-2-1,-5 1,-4-2,-6 1,-4-1,-2 1,-5-1,1 0,-1 1,2-1,3 0,-5 1,3-1,-1 1,2-1,3 1,1-1,-1 0,6 1,4-1,0 0,0 0,-5 0,-2 0,0 0,-3 1,-2 0,1 0,-1-1,1 1,1-1,2 1,3-1,1 0,6 0,1 0,3 0,4 0,3 0,3 0,3 1,1-1,1 1,2-1,0 2,1-1,0 1,-1-2,4 0,7-1,8 0,5 0,1-1,3 0,-4-1,1 1,-3-1,-9 0,-5 0,-7 0,-7 0,-4 0,-4 0,-3 0,-1 0,0 0,1-1,0 0,-2 1,-1 0,-2 0,1 1,3 0,3 0,4 0,8 1,4-1,8-1,5 0,0 0,5 2,2-1,2 2,6-1,2 1,4 0,1 0,-3 1,-1-1,-6 1,-3-2,-4 0,-10 1,-2-1,-5 0,-5 0,-4 0,-1 0,-1 0,3 1,-1 0,-3 0,-6 0,7 0,6 1,9-1,5 0,0 0,-2 0,11 0,11 1,7-1,-40 1,-1 0,48 0,-1 0,-49 0,1 1,0-1,2-1,0 1,1 0,-1-1,1 0,-3 1,0-1,0 0,-1 0,45 1,-5-1,-1 1,-3-1,-3-1,-2 0,-7-2,-7-1,0 1,1-1,2 0,5 0,-3-1,2-1,-1 0,-3 1,1 1,-2 0,-2-1,-3 0,-2-1,-3 2,-2-1,2 0,2 1,-1 0,3-1,-4 1,-1 1,-1 1,-2 0,-1 0,3 0,0 1,2-1,1 1,-1 0,1 0,1 1,-1 0,-3 0,-1 0,-1 1,2 1,3-1,-2 0,-1 0,-7-1,-2 0,-3 1,4 0,7 1,4-1,0 0,0 0,2 0,5 0,11 0,5 1,6 1,1 1,0 0,1 1,-1-1,-1-1,-4 0,-8 0,-4 1,-6-1,-2 1,1-1,-6 0,0-1,-3 0,-3 0,1 0,2 0,7 0,6 0,9 0,11-1,-39 0,2 0,4 0,1 0,2 0,-1 1,3 0,0 1,-1 0,-1-1,1 1,1 0,1-1,0 1,-1-1,1 0,1 1,1 0,-2 0,-1 0,-1-1,-1 0,-1 0,-1-1,-4 0,-2 0,47-1,-14 1,-10-1,-5 1,-2 0,3 0,-2 0,-5-1,-6 0,-12-1,-14 0,-14 1,-10 0,-5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42:44.89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91,'61'-3,"3"-1,-8 2,4 1,1 0,7 0,7 0,12 0,-2 0,2-1,2-1,-2 1,7 0,-8-2,-7-1,-8 0,-6 0,1 2,6 1,4 1,-1 1,-7 1,-8 1,-8-1,-5 1,-6-1,-2 0,-5 0,-3 0,-4 1,-5-1,-4 0,-1 0,-3 0,1 0,2 0,2-1,1 1,1 0,1 0,2 1,2-1,5-1,5 1,7 1,7 0,9-1,8 1,3-1,-2 1,-5 0,-3 1,-2-1,2 1,1-1,-3-1,-4 1,-5 0,-4 1,3-2,2 0,0-1,-2 0,-4 0,3 0,3 0,1-1,2 0,-2 0,2 0,1 1,0 1,3 0,1 0,3-1,0 1,0 0,-1-1,-2 1,-6-1,-4-1,-2 1,-3 0,0 0,-3 0,-4 0,3 0,2 0,5 0,4 0,3-1,0 0,0 0,1 0,1 1,0 0,0 1,-2-1,-5 1,-2-1,-2 0,0 1,0-1,-3 1,-2-1,-3 0,1 1,-1 0,0 0,-1-1,2 1,0-1,-2 0,2 1,0 0,3-1,2 0,-1 0,0 0,2 0,3-1,2 1,4-1,0 1,4 0,-4 0,0 1,0-1,-2 1,5-1,-3 0,0 0,5 0,-2 0,2 0,2-1,2 0,2-1,-1-1,-1 1,-3 0,-1 0,-2 0,-7 1,-7 0,-8 1,-3-1,-1 1,-2 0,2-1,2 0,1 1,3-1,-4 0,1 0,-1 0,1 0,2 1,1 0,1 0,-1 0,1 1,2-1,0 1,1-1,1 0,-2 0,-2 0,-4 0,-1 0,2-1,0 0,1 0,2 0,0 0,2 1,0-1,-4 1,-3 0,-6 0,-4 0,-1 0,-1 0,4 0,3-1,2 1,2-1,4 0,7 0,7 0,5 1,7-1,4 0,4 0,5-1,3 0,4 1,3 0,-4 0,-5 0,-7 0,-9 0,-3 1,-10 0,-10 0,-8-1,-7 1,-3-1,0 0,-2 1,-54-2,26 2,-40-2,43 2,2 0,27 24,-13-18,20 18,-16-24,-1-4,11-1,-6-1,2 1,-1 0,-3 3,6-2,-1 0,-1 0,3-1,-4 2,8-1,-2 1,3-1,1 1,0 0,0 0,0 0,1 1,-1 1,1-2,1 0,-1-1,1 1,-3 0,-2 1,-2 1,-3-1,-1 1,-2 0,5-1,-5 1,8-2,-2 2,2-1,3 2,-2-1,0 1,1 0,-1 0,0 0,-2 1,0 0,1 0,1-1,1 2,2-1,-1 1,0 1,-1 0,-1-1,2 2,1-1,-2 0,-1 0,-2-1,-3-1,-2 0,-2 0,10 0,-4 0,10 1,-5 0,3 0,3 1,2 0,1-1,5 1,0 0,5 0,2 1,0-1,2 1,0 0,3 0,4-1,4 1,3-1,0 0,1 1,-1 0,4 1,0-1,-1 0,-1-1,-4 1,0-1,-6 0,-4 0,-4 0,-5-1,0 1,2-1,-2-1,2 1,0 0,4 0,8-1,1 0,-1 1,-2-1,-5 0,3 0,1-1,-1 0,1 0,-2 1,2-1,5 1,-2-1,-1 1,-2-1,-1 0,5-1,2 0,34 0,-15 0,-26 1,0-1,29 0,-2 1,-4-1,-5 0,0 0,-1 0,-2 2,0-1,-4 1,0-1,1 0,1 0,-1 0,3-1,2 1,6 0,7 0,7 0,8 0,0-1,-1 0,-8 0,-2 0,-4 1,-4 0,-4 0,-7 0,-1 1,-4-1,-3 0,-4 0,-7-1,-6 0,-5 0,-4 0,-1 0,0 0,-1-1,-3 1,-1-1,13 1,-7-1,10 1,-12 0,-1 0,-1 1,3 0,4 0,3-1,0 1,-5-1,-8 0,-10 0,-3 1,8 0,-3 0,7 1,-5-1,3 0,1 1,0-1,-6 1,-5-1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00.1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47 24575,'15'-3'0,"0"0"0,-4 1 0,-1 0 0,1 0 0,1 1 0,-2-1 0,1 0 0,-1 1 0,1-1 0,0 0 0,-2 1 0,-2 0 0,-3 1 0,1-2 0,-1 2 0,3 0 0,-2 0 0,0-1 0,0 1 0,0-1 0,1-1 0,-2 1 0,4-1 0,4 1 0,7 0 0,4-1 0,4 1 0,2-1 0,-1 0 0,1 1 0,-2 1 0,-1 0 0,-3-1 0,-4 0 0,-2 0 0,-1 1 0,2-1 0,3 1 0,2 0 0,2 0 0,0 0 0,0 0 0,2 0 0,2 0 0,-1 0 0,0 0 0,-1 0 0,-1 0 0,0 0 0,-2 1 0,-3-1 0,-5 1 0,-1-1 0,2 0 0,2 0 0,2 0 0,6 0 0,4 1 0,6 0 0,4-1 0,-5 1 0,-4-1 0,-7 0 0,-5 0 0,0 0 0,1 0 0,4 1 0,2-1 0,1 0 0,-3 1 0,-1 0 0,1 0 0,1-1 0,0 1 0,-5 0 0,-8-1 0,-5 0 0,-3 1 0,0-1 0,1 0 0,1 1 0,-2 3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02.41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24575,'26'0'0,"6"1"0,5 0 0,14 0 0,11 1 0,5 0 0,-3-1 0,-9 0 0,-9-1 0,-4 0 0,-1 0 0,5 0 0,0 1 0,-8-1 0,-13 0 0,-12 1 0,-5-1 0,1 0 0,0 1 0,1 0 0,1-1 0,6 2 0,9 1 0,5-1 0,0 1 0,-4-1 0,-2-1 0,7 2 0,6-1 0,0 0 0,-9 0 0,-13-2 0,-11 1 0,-1-1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1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24575,'21'4'0,"0"-1"0,-3-1 0,1-1 0,1-1 0,-2 0 0,-4 0 0,-1 0 0,0 0 0,2 0 0,2 0 0,-1 0 0,-3-1 0,-4 1 0,-4 0 0,-1 0 0,2 0 0,-1-1 0,1 1 0,0 0 0,1-1 0,1 1 0,0-1 0,2 1 0,2 0 0,3-1 0,5 1 0,0 0 0,-2 0 0,-4 0 0,-7 0 0,0-1 0,0 1 0,4 0 0,3 0 0,1 0 0,-1 0 0,1 0 0,2 0 0,3 0 0,3 2 0,0-1 0,-3 0 0,-3 0 0,-1-1 0,-1 1 0,1-1 0,2 0 0,0 0 0,-2 1 0,-4-1 0,-5 1 0,-3-1 0,3 0 0,0 1 0,1-1 0,-3 0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12.0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32 24575,'27'-1'0,"12"-2"0,13-3 0,2-1 0,-10 0 0,-18 3 0,-15 2 0,-8 1 0,-3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01.01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0,'69'4,"3"-1,-12-2,4-1,1 1,-2-2,5 1,6-1,13 1,9 0,-3 0,-8 0,-7 1,-11-1,-1 1,-4 0,-12-1,-5 1,-5-1,-1 0,1 0,3 0,-1 0,-1 0,-1 0,-2 0,1 0,5 1,5 1,6-1,2 0,-10-1,-9 0,-11 0,-5 0,2 0,-1 0,-4 0,-4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9:01.613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682 7 24575,'-35'2'0,"4"0"0,14-1 0,3 0 0,-1-1 0,0 1 0,-1-1 0,0 0 0,-3 0 0,0 0 0,-1 0 0,-1 0 0,1 0 0,2 0 0,3 0 0,-1 0 0,1 0 0,-2 0 0,0 0 0,-1 0 0,-1-1 0,2 0 0,2 1 0,4-1 0,2 1 0,-1-1 0,1 1 0,-1-1 0,-1 1 0,1 0 0,-2-1 0,0 0 0,0 1 0,-1-1 0,3 0 0,0 1 0,1-1 0,0 0 0,-2 1 0,0-1 0,0 0 0,0 1 0,1 0 0,0 0 0,0 0 0,1 0 0,1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7:39.197"/>
    </inkml:context>
    <inkml:brush xml:id="br0">
      <inkml:brushProperty name="width" value="0.035" units="cm"/>
      <inkml:brushProperty name="height" value="0.035" units="cm"/>
      <inkml:brushProperty name="color" value="#EFEFEF"/>
    </inkml:brush>
  </inkml:definitions>
  <inkml:trace contextRef="#ctx0" brushRef="#br0">1 0 24575,'1'3'0,"1"-1"0,0-2 0,1 0 0,5 0 0,5 1 0,7-1 0,6 0 0,3 1 0,0-1 0,-2 0 0,0 0 0,2 0 0,1 0 0,-2 0 0,-4 0 0,-6 0 0,-4 0 0,-1 0 0,0 0 0,-1 0 0,-2 0 0,0 1 0,4 0 0,4 1 0,5 0 0,2 0 0,-1 0 0,-3-1 0,-4-1 0,-5 1 0,-5-1 0,-3 0 0,-3 1 0,1-1 0,-10-6 0,6 4 0,-7-4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7:51.865"/>
    </inkml:context>
    <inkml:brush xml:id="br0">
      <inkml:brushProperty name="width" value="0.05" units="cm"/>
      <inkml:brushProperty name="height" value="0.05" units="cm"/>
      <inkml:brushProperty name="color" value="#EFEFEF"/>
    </inkml:brush>
  </inkml:definitions>
  <inkml:trace contextRef="#ctx0" brushRef="#br0">77 316 24575,'11'-2'0,"7"1"0,6-2 0,4 1 0,0 0 0,0 1 0,-1 1 0,4 0 0,6 0 0,8 1 0,5 1 0,4 0 0,1 1 0,-2-2 0,-6 0 0,-14-1 0,-8 0 0,-5 0 0,1 0 0,3-1 0,2 0 0,-2-1 0,-3 0 0,-5 1 0,-3 0 0,2 0 0,3 0 0,5 0 0,3 1 0,5-1 0,2 1 0,-2 0 0,-7 0 0,-11-1 0,-8-1 0,-4-2 0,-3-2 0,-1 0 0,1 1 0,1 2 0,0 0 0,-1-1 0,0-1 0,0-1 0,0 1 0,1 3 0,0 0 0,0 1 0,-1-1 0,0 0 0,0-1 0,0 0 0,-1 1 0,1-1 0,-2 0 0,1-1 0,0 2 0,1 0 0,1 1 0,-1-1 0,-1 1 0,1-1 0,-1 0 0,1 1 0,1 0 0,0 0 0,0-1 0,0 0 0,0-2 0,1 0 0,-1-1 0,0 0 0,0 1 0,-1 2 0,-6 1 0,-9 1 0,-12 0 0,-16 0 0,-14 0 0,-8 0 0,0-1 0,8 1 0,9-1 0,10 1 0,5-1 0,2 0 0,-1 0 0,-4-2 0,-2 0 0,2 1 0,4-1 0,8 1 0,5 1 0,6 0 0,3 1 0,3 0 0,1 0 0,-3 0 0,-3 1 0,-2 0 0,-2-1 0,-1 1 0,-1-1 0,0 0 0,0 0 0,1 0 0,4 0 0,4 1 0,1-1 0,3 1 0,4-1 0,15-1 0,11 0 0,27-1 0,12 0 0,4 1 0,-10-1 0,-18 1 0,-17 0 0,-10 0 0,-3 0 0,-3 0 0,-2 0 0,-1 0 0,-2-2 0,1-1 0,-1-2 0,0-1 0,0 1 0,-1-1 0,0-2 0,-1-1 0,0 1 0,0 3 0,2 4 0,0-1 0,0 1 0,2-2 0,1 1 0,3-2 0,5 0 0,3-2 0,1 0 0,2 0 0,-2 1 0,2 0 0,1-1 0,2 1 0,0 1 0,0 1 0,-2 1 0,-2 2 0,-1 0 0,6 1 0,3 0 0,2 0 0,-3 0 0,-1 1 0,1 2 0,3 1 0,-1-1 0,-7 0 0,-9-2 0,-13 0 0,-8 1 0,-13-1 0,10 0 0,-3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7:58.482"/>
    </inkml:context>
    <inkml:brush xml:id="br0">
      <inkml:brushProperty name="width" value="0.05" units="cm"/>
      <inkml:brushProperty name="height" value="0.05" units="cm"/>
      <inkml:brushProperty name="color" value="#EFEFEF"/>
    </inkml:brush>
  </inkml:definitions>
  <inkml:trace contextRef="#ctx0" brushRef="#br0">610 267 24575,'3'-4'0,"0"2"0,-3 1 0,1 0 0,2-1 0,3-2 0,3-2 0,2 0 0,2 1 0,2 1 0,3 2 0,9 0 0,6-1 0,2 1 0,1 1 0,-5 0 0,1 0 0,5 1 0,3 0 0,-3 0 0,-9 0 0,-12 0 0,-7 0 0,-1 0 0,2 0 0,2 1 0,1-1 0,3 1 0,6-1 0,8 0 0,2 0 0,-4 0 0,-8 0 0,-2 2 0,-9-1 0,12 1 0,-6-2 0,-1 1 0,0 0 0,2 1 0,11 2 0,13 0 0,12 1 0,7 0 0,0 2 0,-5 1 0,-11 0 0,-15-2 0,-10-2 0,-9-1 0,-7-2 0,-1 1 0,-1 0 0,0 0 0,0 1 0,0-1 0,-1 1 0,-1 0 0,-2 1 0,-3-1 0,0 0 0,-3-1 0,-3 0 0,-6-1 0,-6-2 0,-1-1 0,-1-3 0,4 0 0,2-1 0,0 1 0,1 1 0,-4 1 0,-6 0 0,-10-1 0,-13-3 0,-6-3 0,4-1 0,12 0 0,15 3 0,8 1 0,1 1 0,-3-2 0,-1 0 0,4 2 0,5 2 0,6 2 0,4 2 0,0-1 0,-4 0 0,-5-1 0,-5 1 0,-6-2 0,-4 0 0,-1 0 0,3 1 0,4 0 0,2 0 0,-1 0 0,-4-1 0,-2-1 0,1 1 0,5 0 0,5 2 0,7 0 0,3 0 0,3 0 0,1 1 0,0 0 0,-2 0 0,-5-1 0,-13-2 0,-22-7 0,-23-7 0,-13-3 0,10 3 0,25 6 0,26 7 0,13 3 0,3 1 0,-2-1 0,-2 0 0,-4-1 0,-15-3 0,-17-5 0,-16-4 0,-9-1 0,11 3 0,18 6 0,19 4 0,19 4 0,17 5 0,28 8 0,35 8 0,-28-9 0,1-1 0,-1 0 0,-3-2 0,23 5 0,-36-9 0,-24-5 0,-7-1 0,-2 2 0,2 1 0,2 4 0,1 2 0,5 5 0,3 2 0,5 4 0,4 1 0,-2-3 0,-3-4 0,-7-6 0,-4-5 0,1-2 0,2 0 0,6 0 0,4-1 0,1 0 0,1-1 0,4 0 0,11 0 0,12 0 0,2 1 0,-6 0 0,-13 2 0,-12-1 0,-6 0 0,-2-1 0,0 1 0,0 0 0,1 1 0,0-1 0,-2 0 0,-1 0 0,-2-1 0,1 1 0,0-1 0,-1 0 0,-2 0 0,-2-1 0,-1 0 0,3 0 0,11 2 0,11 0 0,7 2 0,-5-1 0,-11-1 0,-11-2 0,-6 0 0,1 0 0,0 0 0,1 0 0,-2 0 0,0 0 0,-1 1 0,2-1 0,4 1 0,7 2 0,9 3 0,4 1 0,-2 0 0,-7-2 0,-11-2 0,-6-1 0,-8 2 0,-7 2 0,-7 1 0,-6-2 0,-2-2 0,0-3 0,-3-1 0,0-2 0,1 1 0,3-1 0,7 1 0,3 0 0,0 0 0,0 1 0,2-1 0,3 1 0,3 0 0,3 0 0,-2 0 0,-2 0 0,-2-1 0,2 1 0,4 1 0,1-1 0,0 0 0,-2-1 0,-1 1 0,1-1 0,1 2 0,0-1 0,-7 0 0,-3 0 0,-2 0 0,3 1 0,2 0 0,-2-1 0,-1 0 0,-2 1 0,3 0 0,6 0 0,3 0 0,-3-1 0,-7-2 0,-5 1 0,0 0 0,7 0 0,7 1 0,4 1 0,0-1 0,2 1 0,-2-1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10.146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49 110 24575,'13'0'0,"7"0"0,8-1 0,9 1 0,11-1 0,4 1 0,5 1 0,6 1 0,-3 0 0,-1 1 0,-7-1 0,-15 0 0,-8 0 0,-11-2 0,-7 0 0,-1 0 0,1 0 0,1-1 0,-1 1 0,-1-1 0,-2 1 0,-2 0 0,-1 0 0,-2 0 0,0 0 0,-1 0 0,1 0 0,4 0 0,1 0 0,2-1 0,1 0 0,-2 0 0,-2 1 0,-1-1 0,0 1 0,-1-1 0,1 1 0,-1-1 0,1 0 0,1 0 0,3-1 0,5 1 0,1-1 0,0 1 0,-3-1 0,-5 1 0,-3 0 0,-4 1 0,3 0 0,2 0 0,2 0 0,-1 0 0,-5 0 0,-19-5 0,-13 0 0,-31-4 0,-13-1 0,-10 0 0,5 0 0,5 1 0,6 0 0,2 1 0,0 0 0,10 1 0,10 3 0,14 1 0,9 2 0,3-1 0,-2 1 0,-3 1 0,1 0 0,5 0 0,7 1 0,5-1 0,3 0 0,1 0 0,1 0 0,-1 0 0,-1-1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16.914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1751 53 24575,'-30'0'0,"-8"0"0,-7 0 0,-2-1 0,5 0 0,7 0 0,4 1 0,0 0 0,-1 0 0,1 1 0,3-1 0,6 0 0,4 0 0,-1-1 0,-8 0 0,-8 0 0,0-1 0,4 0 0,12 1 0,9 1 0,4 0 0,1 0 0,-4 0 0,-2 0 0,-4-1 0,-2 0 0,-6 0 0,-6 0 0,-8-1 0,-8 0 0,-6-1 0,2-1 0,7 1 0,12 1 0,11 2 0,3-1 0,2 0 0,0 0 0,0 0 0,0 1 0,0-1 0,-3 1 0,-3-1 0,-3 1 0,-6-1 0,-7 0 0,-12 0 0,-8-1 0,-2 0 0,7 0 0,11 1 0,9 0 0,8-1 0,7 1 0,5 1 0,2 0 0,1-1 0,-1 1 0,-2-1 0,-3 1 0,-3 0 0,0 1 0,-1 0 0,2 0 0,3 1 0,1-2 0,2 1 0,1 0 0,-2 0 0,0 0 0,0-1 0,3 1 0,3-1 0,3 1 0,6 4 0,4 0 0,9 3 0,7-1 0,8-1 0,1-1 0,0-1 0,-6-2 0,-4 0 0,0 0 0,2 1 0,-2 0 0,-3-1 0,-5 0 0,-3 0 0,-3-1 0,-1 0 0,-3 0 0,-3 0 0,0-1 0,1 0 0,5 1 0,6 0 0,10 0 0,7-1 0,2 1 0,-4-1 0,-6 1 0,-3 0 0,5 1 0,6-1 0,3 0 0,-3 0 0,-6-1 0,-6 1 0,4 1 0,3 0 0,6 2 0,0 0 0,-4-1 0,-6 1 0,-9-3 0,-7 0 0,-3 0 0,-1-1 0,2 0 0,3 0 0,3 1 0,4-1 0,2 1 0,4-1 0,-1 1 0,-4-1 0,-5 1 0,-6-1 0,-2 0 0,-4-5 0,-3-6-1696,-7-12 0,4 9 0,0-2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19.347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813 13 24575,'-23'1'0,"-6"0"0,-10-1 0,-10 1 0,-3-1 0,4-1 0,7 0 0,7 0 0,3 0 0,0 0 0,-1 0 0,3 0 0,1 0 0,3 1 0,0-1 0,2 0 0,4 1 0,6 0 0,4 0 0,2-1 0,-1 1 0,-1-1 0,-2 0 0,-1 0 0,0 1 0,-1-1 0,1 1 0,0-1 0,0 1 0,-1 0 0,1 1 0,-2 0 0,2 0 0,1-1 0,2 1 0,2-1 0,1 0 0,-2 0 0,0 1 0,2-1 0,2 0 0,2 0 0,-1 0 0,1 0 0,-1 1 0,0 0 0,2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23.627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858 10 24575,'-35'0'0,"-14"0"0,-23 0 0,-20-1 0,-8 0 0,2-1 0,11-1 0,10 2 0,9-1 0,13 2 0,14 0 0,16 1 0,11-1 0,4 0 0,1 1 0,-1 0 0,3-1 0,2 0 0,2 0 0,2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25.692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31.23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24575,'18'1'0,"0"0"0,-6-1 0,1 1 0,1-1 0,1 0 0,0 0 0,-1 0 0,1 0 0,-1 0 0,1 0 0,-1 0 0,0 0 0,-1 0 0,-2-1 0,-1 1 0,-1-1 0,-1 1 0,1 0 0,-1 0 0,1 0 0,1 1 0,2-1 0,2 0 0,0 1 0,2-1 0,0 0 0,0 0 0,1 0 0,-2 1 0,-2-1 0,-2 0 0,-1 1 0,2-1 0,2 2 0,1-1 0,2 0 0,-1-1 0,0 1 0,0 0 0,1-1 0,3 1 0,2 0 0,0 1 0,1-1 0,1 0 0,1-1 0,0 1 0,-1 0 0,-3 0 0,-2 0 0,-3 0 0,-2-1 0,0 0 0,2 1 0,0-1 0,1 0 0,-2 1 0,-3-1 0,0 0 0,0 0 0,-2 0 0,-1 0 0,-3 1 0,-2-1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03.1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6,'82'2,"1"-2,-10-2,11 0,8 0,7 1,-45 1,1 1,2-1,2 0,0 1,-1-1,-3-1,-2 1,38-1,-13 1,-4 0,-3 0,-1 0,2 1,-1-1,2 1,-3-1,-4 0,-3 0,0 0,1 0,-2 0,-8 0,-10 1,-12 0,-10-1,-8 1,-6-1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59.3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9 24575,'16'1'0,"0"0"0,-8 0 0,3-1 0,0 0 0,2 0 0,-1 0 0,1-1 0,2 1 0,0-1 0,2 0 0,4 0 0,2 1 0,1-1 0,-2 0 0,-5 1 0,-6-1 0,-6 0 0,-2 1 0,4-1 0,-2 1 0,3 0 0,-4 0 0,1 0 0,1 0 0,-1 0 0,1 0 0,0 0 0,-2 0 0,1 0 0,0-1 0,1 1 0,-1 0 0,2-1 0,-1 1 0,2 0 0,0-1 0,0 1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37.412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839 37 24575,'-16'0'0,"-3"0"0,-10 0 0,-10-1 0,-10 0 0,-11-2 0,-5 1 0,2 0 0,7 0 0,9 0 0,11 1 0,3-1 0,2 1 0,-6 0 0,-7-2 0,-2 0 0,1 0 0,5 0 0,10 1 0,7 1 0,8 0 0,6 0 0,5 0 0,3 1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45.78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1061 76 24575,'-15'0'0,"1"0"0,4 0 0,1 0 0,0 0 0,0 0 0,-2-1 0,-4-1 0,-3 1 0,-4 0 0,-3-1 0,0 1 0,0-1 0,1 1 0,1-1 0,-2 0 0,-1 1 0,1 1 0,5-1 0,5 1 0,4-1 0,3 0 0,2 0 0,0 1 0,1-1 0,-1 1 0,-1-1 0,-3 0 0,-3 1 0,-4-1 0,-4-1 0,-5 0 0,-4-1 0,-3 1 0,3-1 0,6 2 0,8 0 0,6 1 0,5-1 0,1 1 0,1 0 0,1 0 0,-1 0 0,0 0 0,-1 0 0,0 0 0,-3 0 0,-2-1 0,-5 1 0,-1-1 0,-3 0 0,0 0 0,-2 1 0,1-1 0,-1 0 0,0 0 0,-2-2 0,-2 0 0,-2 0 0,1-1 0,1 0 0,1 1 0,2 0 0,6 2 0,6 0 0,3 0 0,2 1 0,1 0 0,-2-1 0,0 1 0,0-1 0,1 0 0,0 0 0,2 1 0,1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48.664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78 24575,'16'0'0,"5"0"0,4 0 0,7 0 0,3 0 0,0 0 0,-5 0 0,-8 0 0,-8 1 0,-8-1 0,-2 1 0,-2-1 0,1-1 0,1 1 0,2-2 0,1 2 0,-1-1 0,-2 0 0,2 0 0,3 1 0,6 0 0,6 1 0,3 0 0,-1 1 0,-3-1 0,-8-1 0,-7 0 0,-2 0 0,2 0 0,1 0 0,-1 0 0,-2 0 0,-13-9 0,-9-1 0,-15-7 0,-5 2 0,-1 3 0,3 5 0,7 3 0,5 2 0,5 1 0,4 0 0,2 1 0,-2-1 0,-2 1 0,0 0 0,3 0 0,7 1 0,4-1 0,3 0 0,-2 1 0,0-1 0,0 0 0,1 1 0,-1-1 0,1 0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8:54.861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171 27 24575,'22'3'0,"7"0"0,14 0 0,11-2 0,4 1 0,-5-1 0,-14-1 0,-12 1 0,-10-1 0,-3 1 0,3 0 0,4 2 0,4-1 0,0 1 0,-3-1 0,-6-1 0,-1 0 0,1 0 0,-3 0 0,-3-1 0,-4 0 0,-4 0 0,0 0 0,-14 1 0,-1 0 0,-14 1 0,-3-2 0,-4 0 0,-3-2 0,0 0 0,5 0 0,2-1 0,-1 0 0,-4-2 0,0 1 0,1 0 0,4 1 0,3 0 0,3 1 0,1 0 0,0-1 0,-5-1 0,-3 1 0,1-1 0,7 2 0,9 1 0,7 1 0,4-1 0,1 1 0,-1-1 0,0 1 0,-1-1 0,-2 1 0,-3-1 0,-4-1 0,0 1 0,3-1 0,7 3 0,12 3 0,2 1 0,8 3 0,-1-3 0,1-1 0,-2 0 0,-1 0 0,-1 0 0,-1 0 0,3 2 0,3 0 0,5 0 0,0-1 0,-2-1 0,-5-2 0,-6-1 0,0-1 0,-1 0 0,2 1 0,4-1 0,5 2 0,8 1 0,3 0 0,-3 0 0,-7 0 0,-12-1 0,-6-1 0,-5 2 0,1 1 0,-1 1 0,1 0 0,1-1 0,0-2 0,1-1 0,6-1 0,9 0 0,11 0 0,5 0 0,-2 0 0,-11-1 0,-11 0 0,-7 0 0,-6-2 0,-2-1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55.943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1234 25 24575,'-17'0'0,"-7"1"0,-9 0 0,-8 0 0,-4 0 0,-3-1 0,-1-1 0,-3 0 0,1-1 0,1-1 0,6 1 0,5 1 0,4 1 0,4 0 0,-1-1 0,0 0 0,2-1 0,3 1 0,4 0 0,2 1 0,-1-1 0,-1 1 0,-2-1 0,1 1 0,0-1 0,1 1 0,-1-1 0,-1 1 0,-2 0 0,2 0 0,1 0 0,3 0 0,5 0 0,6 0 0,3 0 0,1 0 0,0-1 0,-1 1 0,-1-1 0,-1 0 0,-1 0 0,0 0 0,0 1 0,-2 0 0,-1-1 0,-2 1 0,1-1 0,2 1 0,4-1 0,1 1 0,2-1 0,1 1 0,1 0 0,1 0 0,-1 0 0,-2 0 0,0 0 0,0 0 0,2 0 0,1 0 0,0 0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37.53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31 24575,'26'-4'0,"-1"0"0,-3 1 0,3 0 0,0-1 0,-2 1 0,-1 1 0,-2 1 0,0-1 0,-1 0 0,0 2 0,-2-1 0,-1 1 0,-1-1 0,-1 1 0,1 0 0,0 0 0,0 0 0,-1 0 0,1 0 0,2 0 0,1 1 0,2-1 0,-1 1 0,2-1 0,0 1 0,1-1 0,2 1 0,-1-1 0,2 0 0,3 1 0,1-1 0,4 1 0,2-1 0,1 0 0,3 0 0,4 0 0,5 1 0,2 0 0,-4 1 0,-3-1 0,-4 0 0,-4 0 0,-2-1 0,-8 0 0,-4 0 0,-4 0 0,-4 1 0,-4-1 0,-3 0 0,-1 1 0,-1-1 0,3 1 0,1-1 0,1 0 0,1 0 0,3 1 0,1 0 0,2 0 0,-1 0 0,-2-1 0,-2 1 0,-4-1 0,-2 1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39.4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24 24575,'37'-4'0,"0"1"0,-3 0 0,-3 0 0,-5 1 0,-5 0 0,-3 1 0,1 0 0,2 1 0,1-1 0,0 0 0,-2 1 0,-4-1 0,-3 1 0,-4 0 0,-2 0 0,-1 0 0,0 0 0,2 0 0,2 0 0,5-1 0,6 1 0,3-1 0,0 1 0,-8 0 0,-8 0 0,-6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40.9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24575,'33'3'0,"-1"0"0,-5-1 0,-1-1 0,-5 0 0,-6 1 0,-4-1 0,-4 0 0,-2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5:45.1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11 24575,'17'1'0,"3"1"0,4 0 0,9 0 0,10 0 0,7-1 0,0-1 0,-2 0 0,-7 0 0,-6 0 0,-6 0 0,-5-1 0,0 1 0,0-1 0,2 0 0,2 0 0,-1-1 0,-2 1 0,-6-1 0,-4 0 0,-4 1 0,-2-1 0,-2 2 0,-1-1 0,-1 1 0,1-1 0,-2 1 0,3-1 0,-1 1 0,2-1 0,2 1 0,-2-1 0,-1 0 0,-3 1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05.7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1,'89'5,"7"0,-46-2,1-1,8 0,2 0,7 1,2 0,8 0,4 1,13 0,2 0,-29-1,1-1,1 0,4 0,0 0,1-1,-2 0,1 0,-2-1,-3 0,-1 1,0-1,-1 0,1 1,-1-1,28 1,-1 1,-1 0,-1 1,-2-1,-1 1,-8 0,-1-1,-2 0,-2 0,-7-1,-2 0,-6 0,-2 0,-7-1,-2 1,27 0,-25 0,-21-1,-12 1,-1-1,2 0,3-1,-2 1,-8-1,-5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08.179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727 7 24575,'-13'1'0,"-2"-1"0,-4 0 0,-7 0 0,-9 0 0,-5-1 0,-1 0 0,2 0 0,7 0 0,6 1 0,5 0 0,3 0 0,0-1 0,1 0 0,-1 0 0,1 1 0,0-1 0,2 1 0,3 0 0,5 0 0,2 1 0,-2 0 0,-5 1 0,-5 0 0,-4 0 0,2 0 0,2 0 0,4-1 0,3 0 0,3 0 0,3-1 0,1 0 0,0 0 0,1 0 0,-1 0 0,1 0 0,-2 0 0,1 1 0,0-1 0,0 1 0,0 0 0,-2 1 0,-1 0 0,-3 1 0,-2 0 0,-3-1 0,-3 1 0,1-1 0,1-1 0,6 0 0,3-1 0,4 1 0,0-1 0,-1 1 0,1 0 0,0 1 0,1 2 0,2 0 0,3 1 0,4 1 0,9 3 0,7 2 0,5-1 0,2-1 0,-1-3 0,-3-2 0,-1-1 0,-4-2 0,-5 0 0,-3-1 0,-3 1 0,2 0 0,6 0 0,4 1 0,0-1 0,-1 0 0,-5 0 0,-4 0 0,-2-1 0,-1 1 0,-1 0 0,3 0 0,3-1 0,2 1 0,2 1 0,2-1 0,-1 2 0,-1-1 0,-4 0 0,-6-1 0,-5 0 0,-2-1 0,2 0 0,1 0 0,3 0 0,1 0 0,1 0 0,0 0 0,-2 0 0,-2 0 0,-3 0 0,0 0 0,0 0 0,1 0 0,-1 0 0,0 0 0,-1 0 0,0 0 0,2-3 0,-3 2 0,1-2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17.313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1536 32 24575,'-26'-3'0,"-8"-1"0,-10 0 0,-8-2 0,-2 1 0,1 2 0,0 0 0,-1 2 0,-3 1 0,0-1 0,2 1 0,2-1 0,3 0 0,0 1 0,0 0 0,0 0 0,1 0 0,2 0 0,8 0 0,8 0 0,9 0 0,5 0 0,0 0 0,0 0 0,-1 0 0,0 0 0,-1 0 0,1 0 0,-3 0 0,-3 0 0,-6 1 0,-4-1 0,-2 1 0,1 0 0,3 0 0,1 1 0,1 0 0,2 0 0,2-1 0,3 1 0,3-1 0,3 0 0,5 0 0,4-1 0,3 0 0,2 0 0,0 0 0,0 0 0,1 0 0,-1 0 0,0 0 0,2 4 0,0-1 0,2 3 0,2-2 0,3 0 0,5 1 0,7 0 0,8 1 0,8 0 0,2-3 0,-3 0 0,-7-2 0,-5-1 0,-2 0 0,6 0 0,4 0 0,3 0 0,1-1 0,0 0 0,1 0 0,3-1 0,-4 0 0,-4 0 0,-7 1 0,-3 0 0,1 0 0,4 1 0,6 0 0,7 1 0,11-1 0,9 1 0,5-1 0,-5 1 0,-12 0 0,-13 0 0,-8-1 0,-3 1 0,0-1 0,2 0 0,4 0 0,-1 0 0,-1 1 0,-4 0 0,-3 1 0,-3-1 0,-4 1 0,-2-1 0,-1-1 0,0 1 0,0 1 0,0-1 0,2 2 0,4 1 0,3 1 0,2-1 0,-2 0 0,2-1 0,2 0 0,4 1 0,0-1 0,-5 0 0,-6-2 0,-6 0 0,-3-1 0,-2 1 0,-1 0 0,-7 5 0,-2 2 0,-8 4 0,-3-2 0,-2-4 0,0-2 0,3-2 0,4-2 0,2 0 0,1 0 0,-2 0 0,-2-2 0,-5 0 0,-9-1 0,-8-1 0,-5 1 0,-2-1 0,2 1 0,0 1 0,3 0 0,5 1 0,6 0 0,3 1 0,2 0 0,0-1 0,-2 0 0,0 0 0,1 1 0,1-2 0,1 1 0,4 0 0,3 0 0,4 1 0,2-1 0,-2 0 0,-4 1 0,-6-1 0,-4 0 0,-3 0 0,1-1 0,4 1 0,4 1 0,4-1 0,4 0 0,0 0 0,0 1 0,-3-1 0,-4-2 0,-5 0 0,-3 0 0,3-1 0,3 2 0,3 0 0,3 2 0,-2 0 0,-5-1 0,-7-1 0,-3 0 0,1 0 0,4 0 0,6 1 0,6 1 0,3-1 0,3 1 0,0-1 0,1 0 0,1 1 0,2 0 0,1 0 0,-3 0 0,-4-1 0,-8 1 0,-2-1 0,1 0 0,6 0 0,6 0 0,4 1 0,1-1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21.115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173 2 24575,'27'0'0,"12"1"0,17 0 0,12 0 0,2 1 0,-12 0 0,-19-2 0,-16 0 0,-11 0 0,-6 0 0,-1 0 0,-1 0 0,0 0 0,1 0 0,0 0 0,0 0 0,0 0 0,-1 1 0,3 0 0,0-1 0,1 1 0,-1 0 0,2-1 0,2 0 0,0 1 0,-2-1 0,-3 0 0,-3 0 0,1 0 0,2 0 0,0 0 0,-5 0 0,-11 0 0,-19 0 0,-25-1 0,-19 0 0,-9-1 0,9-1 0,20 1 0,12 1 0,9 0 0,3 0 0,-1 1 0,4 0 0,-2 1 0,-1-1 0,3 0 0,5 1 0,7-1 0,4 0 0,0 0 0,1 0 0,3 0 0,1 0 0,-1-2 0,4 2 0,-3-2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0:07.71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1876 20 24575,'-21'-1'0,"-5"1"0,-7-1 0,-9 1 0,-7 0 0,-4 0 0,0 0 0,3 0 0,1 0 0,2 1 0,1-1 0,2 1 0,6-1 0,7 0 0,4 0 0,-1-1 0,-3 1 0,0 0 0,1 0 0,4 1 0,0 0 0,-1-2 0,-4 0 0,-6 0 0,-4-2 0,-3 1 0,2 0 0,4 0 0,4 1 0,2 0 0,-1 0 0,0 0 0,3 0 0,2 0 0,3 1 0,-1 0 0,-1 0 0,0 0 0,1 1 0,3-1 0,-2 1 0,-2-1 0,-5 0 0,-7-1 0,-4 1 0,-1-1 0,2 0 0,5 0 0,3 1 0,3 0 0,5 0 0,6 0 0,8 0 0,3 0 0,1 0 0,0 0 0,-1 1 0,1-1 0,-1 1 0,2 0 0,1 0 0,2 1 0,1-1 0,1 0 0,0 1 0,0 0 0,1 0 0,0 1 0,2 0 0,0 1 0,2 2 0,2 0 0,1 1 0,3 0 0,1-1 0,0 0 0,-1-1 0,-1-1 0,-1 0 0,2 1 0,0 1 0,1 0 0,1-1 0,-1-1 0,-1 0 0,1-2 0,1-1 0,3-1 0,0 1 0,-1-1 0,-1 0 0,2 0 0,8 0 0,11-1 0,7 1 0,-2-1 0,-8 1 0,-9-1 0,-5 1 0,4 0 0,5 0 0,4 1 0,0 0 0,-1 0 0,-1 1 0,0 0 0,0 0 0,1 0 0,1 0 0,4 1 0,1 0 0,-1 1 0,-1-1 0,-2 0 0,0-1 0,-1 0 0,-2 0 0,-2-1 0,3 2 0,7-2 0,2 1 0,-1-1 0,-7 0 0,-8 0 0,0 0 0,4 1 0,7 1 0,5 0 0,2 0 0,-1-1 0,-1 1 0,-2-2 0,-3 0 0,-7-1 0,-6 0 0,-3 0 0,3 0 0,4 0 0,2 1 0,-3-1 0,-6 1 0,-5-1 0,0 0 0,3 0 0,6 0 0,1 1 0,2-1 0,2-1 0,1 1 0,1 0 0,-1 0 0,-3 0 0,-2 0 0,-2 1 0,0 0 0,0 0 0,-2 0 0,3 0 0,3 0 0,-1 1 0,-3-1 0,-9-1 0,-10-2 0,-9-3 0,-6-1 0,-4-2 0,2 2 0,4 3 0,6 2 0,2 0 0,-1 1 0,-5-2 0,-6 0 0,-6 0 0,-4 0 0,0 1 0,3 0 0,1 0 0,-5 0 0,-9-2 0,-12-1 0,-8-1 0,3 0 0,10 2 0,11 2 0,7 1 0,4-1 0,2 1 0,4 0 0,5 0 0,4 0 0,3 0 0,1 0 0,1 0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6:09.73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39 24575,'30'-2'0,"-1"-1"0,-8 2 0,-1 0 0,-4 0 0,-3 0 0,0 0 0,0 1 0,0-1 0,0 1 0,-1-1 0,-1 1 0,-2 0 0,-2 0 0,0 0 0,-2 1 0,2-1 0,1 0 0,1 1 0,-1-1 0,0 0 0,-1 0 0,-1 0 0,-2-1 0,1 1 0,1-1 0,1-1 0,0 2 0,2-1 0,-1 0 0,1 1 0,1-1 0,2 0 0,1 1 0,0-1 0,1 1 0,-1-1 0,2 0 0,2 0 0,2 0 0,-1 0 0,0 0 0,-3 0 0,0 0 0,0 0 0,1 1 0,2 0 0,2 0 0,1-1 0,0 1 0,-1 0 0,0-1 0,2 0 0,1 1 0,2-1 0,0 1 0,1-1 0,0 1 0,-1-1 0,-3 1 0,-4 0 0,-1 0 0,-2 0 0,1 0 0,0 0 0,4 0 0,4 0 0,3-1 0,2 0 0,-4 0 0,-8 0 0,-8 1 0,-7-1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6:14.5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224 9 24575,'46'-1'0,"2"-1"0,-1 2 0,-3 0 0,-6 0 0,-7-1 0,-3 1 0,2-1 0,1 1 0,-4-1 0,-4 1 0,-7-1 0,-5 1 0,-2-1 0,-2 1 0,0-1 0,-3 1 0,2 0 0,0 3 0,1 1 0,-1 2 0,-1-1 0,-3-1 0,-2 1 0,-8-2 0,-1 1 0,-11-3 0,-2-1 0,-3 1 0,-3 0 0,-1-1 0,-1 1 0,1-1 0,2 0 0,3 0 0,1 0 0,0-1 0,-1 1 0,0-1 0,1 1 0,2 0 0,1 0 0,-1 0 0,-1 0 0,0 1 0,3 0 0,0 0 0,1-1 0,2 0 0,1 0 0,3 0 0,-2 0 0,0 0 0,0 0 0,0 1 0,1-1 0,0 1 0,1-1 0,2 1 0,1-1 0,3 1 0,0-1 0,1 1 0,21 0 0,-6-1 0,15 1 0,-13-1 0,-3 0 0,-2 0 0,0 0 0,-1 0 0,0 1 0,1-1 0,-1 0 0,-1 1 0,0-1 0,1 0 0,7 2 0,9 1 0,4-1 0,0 1 0,-7-1 0,-9-1 0,-5-1 0,-1 1 0,13 2 0,7 0 0,12 2 0,-9-3 0,-9 0 0,-15-3 0,-6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29.112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1262 1 24575,'-13'0'0,"-8"0"0,-5 0 0,-11 1 0,-5 0 0,-5 0 0,-3-1 0,1 1 0,-3-1 0,-5 0 0,-5 0 0,-3-1 0,3 0 0,8 0 0,6 0 0,6 0 0,5 2 0,6-1 0,5 1 0,5-1 0,5 1 0,3-1 0,2 1 0,-1-1 0,-4 1 0,-6 0 0,-6-1 0,-4 1 0,-4-1 0,1 0 0,4 0 0,7 0 0,9 0 0,6 0 0,5 0 0,1 0 0,0 0 0,-3 0 0,-3 0 0,-2 0 0,-1 0 0,1-1 0,3 1 0,2-1 0,2 1 0,0 0 0,1 0 0,1 0 0,-1 0 0,-1 0 0,0 0 0,-2 0 0,1 0 0,0 0 0,2 0 0,0 0 0,2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31.71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564 35 24575,'-29'0'0,"-12"-1"0,-16 0 0,-11 0 0,0-1 0,10 0 0,13 0 0,13 0 0,5 0 0,3 2 0,-1-1 0,1 0 0,3 1 0,5 0 0,7 0 0,4 0 0,2 0 0,0 0 0,0 0 0,0 0 0,0 0 0,18-3 0,0 0 0,11-2 0,-11 2 0,-5 1 0,-1 1 0,2 0 0,5 0 0,4 1 0,4-1 0,0 1 0,4 1 0,5 1 0,2 1 0,2-1 0,-7 0 0,-9-1 0,-8-1 0,-6 0 0,-5 0 0,-1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38.328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1649 78 24575,'-17'-3'0,"-12"0"0,-17-2 0,-21 0 0,-16 0 0,-6 0 0,-2-2 0,1-1 0,-1 0 0,-1 1 0,6 2 0,12 2 0,15 1 0,12 0 0,11 1 0,9 0 0,6 0 0,4 1 0,2-1 0,0 0 0,-1 0 0,-1 0 0,-1 1 0,0-1 0,-3 1 0,-2 0 0,-1 0 0,-1 0 0,1 0 0,0 0 0,1 0 0,0 0 0,1 0 0,2 0 0,3 0 0,1 0 0,-2-1 0,-5 1 0,-4 0 0,2 0 0,3 0 0,4 0 0,3 0 0,1 1 0,1 0 0,2 0 0,3 1 0,1-1 0,0 0 0,2 0 0,1 1 0,0-1 0,1 1 0,1-1 0,3 4 0,5 1 0,7 4 0,7-1 0,5 0 0,1-2 0,0-2 0,-2-1 0,-3 0 0,-3-1 0,-4 0 0,-3 0 0,-1-1 0,-1 1 0,-2-2 0,-1 1 0,-3-1 0,0 0 0,1 0 0,3 1 0,3 0 0,2 0 0,1-1 0,1-1 0,1 0 0,2-2 0,4 0 0,4 0 0,4 0 0,2 1 0,1 0 0,-2 1 0,-2 0 0,1 0 0,4 1 0,4 0 0,4 0 0,-1 0 0,0 1 0,0-1 0,-2-1 0,-6 1 0,-7-1 0,-7 0 0,3 0 0,8 0 0,7 0 0,3 1 0,-1-1 0,-7 0 0,-2 0 0,-2 0 0,-1 0 0,-2 0 0,-1-1 0,1 0 0,3 0 0,3 0 0,-3 0 0,-8 1 0,-8 0 0,-5 0 0,-1 0 0,-1 0 0,2 0 0,0 0 0,2 0 0,1 1 0,0 0 0,-1-1 0,-2 1 0,0-1 0,1 0 0,3 0 0,-1 1 0,-2-1 0,-4-1 0,-2 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39:41.277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713 16 24575,'-23'3'0,"-5"-1"0,-9 0 0,-6-2 0,-1 0 0,-1-1 0,3 1 0,4-1 0,2 0 0,6 0 0,2 1 0,4 0 0,5 0 0,5 0 0,3-1 0,1 0 0,-1 0 0,3 1 0,2-1 0,2 1 0,2 0 0,-2 0 0,-1 0 0,-3-1 0,-1 0 0,-2-1 0,1 1 0,0 0 0,2 0 0,2 1 0,1 0 0,1 0 0,-4 0 0,-4-1 0,-7 0 0,-5-1 0,-1 1 0,3-1 0,8 1 0,9 2 0,6 0 0,5 1 0,2 0 0,4 0 0,4 1 0,3 1 0,0 0 0,-2 0 0,-4-1 0,0 0 0,1 1 0,-1 0 0,-2 0 0,-5-2 0,-4-2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32.14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0,'89'7,"1"0,-15-3,10 1,6 0,8 2,-47-5,-1 1,1-1,0 0,0 0,-1-1,46 1,-4 1,4 1,-47-3,1 1,3 0,1-1,3 1,-2-1,-1 0,-2 0,47 0,-8 0,-11 1,-11-1,8 0,4 1,6-1,0 1,-23-2,-16 0,-15 0,-15 0,-9 0,-5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9:24.153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849 62 24575,'-28'0'0,"-1"0"0,5 0 0,-3 0 0,-3 0 0,2 0 0,0-1 0,2 0 0,1 0 0,-1-1 0,-1 1 0,-2-2 0,-2 1 0,2 0 0,3 0 0,1 0 0,2 0 0,0 1 0,-1-1 0,2 0 0,2 0 0,2 1 0,0 0 0,-2 0 0,0-1 0,0 0 0,2 1 0,4-1 0,1 0 0,1 0 0,1 0 0,-1 0 0,1 0 0,1 0 0,0 1 0,0-1 0,2 1 0,-1 0 0,0 0 0,-2 0 0,3 0 0,-2-1 0,3 1 0,-3 0 0,1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16:40:43.91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5,'65'-3,"0"2,-7 1,5 2,1 0,-4 1,-3-1,-7 0,2 0,1 1,1-1,2 1,-1-1,-1-1,-6 1,-8-1,-7 1,-5-1,1 1,1 0,3-1,4 1,3 0,2 0,-2 0,-2 0,4-1,3 1,6-1,2-1,1 1,2-1,4 0,5 0,5-1,0 0,-3 1,-1 0,-4 1,-4 0,-5 0,-5 0,-1 1,2 0,2 0,3-1,5-1,5 0,6 0,-1 0,-9 0,-13-2,-14 1,-9 0,-3 2,4 0,10 1,10 0,15-1,9 0,2-2,-6-2,-17 0,-12 0,-6 0,-1 1,4 1,7 0,6 0,6 0,3-2,1-1,-2 0,-8 1,-6 1,-8 1,-6 0,-7 1,-3 0,-1 1,3 0,6 0,8 1,10-1,12 0,7-1,-5 0,-12-1,-15 0,-11 0,-2 1,1 0,1 1,1 0,-4-1,1 1,-2-1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9:29.100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741 18 24575,'-57'-2'0,"-4"0"0,6 2 0,3-1 0,6 1 0,8 0 0,2 0 0,2 0 0,2 1 0,5-1 0,5 1 0,3-1 0,2 0 0,0 1 0,-1-1 0,0 0 0,0 0 0,0 0 0,3 0 0,2-1 0,3 0 0,2 0 0,-1 0 0,-1 0 0,-1 0 0,1 1 0,2-1 0,-1 1 0,1-1 0,-2-1 0,0 1 0,2-1 0,-1 1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16:40:57.16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0,'65'1,"3"1,-1-2,5 2,-4-1,-9 1,-11 0,-5 0,7 0,7 0,8 0,4 1,-5-1,-5 0,-11-1,-9 0,-6-1,-7 0,-3 0,-4 0,-2 0,1 0,5 0,4 1,6-1,2 1,0 0,-3-1,-6 1,-5-1,-4 0,3 0,4 0,7 0,3 1,-3 0,-7 0,-7-1,-4 0,5-1,-6 1,6-1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9:34.849"/>
    </inkml:context>
    <inkml:brush xml:id="br0">
      <inkml:brushProperty name="width" value="0.35" units="cm"/>
      <inkml:brushProperty name="height" value="0.35" units="cm"/>
      <inkml:brushProperty name="color" value="#EFEFEF"/>
    </inkml:brush>
  </inkml:definitions>
  <inkml:trace contextRef="#ctx0" brushRef="#br0">893 3 24575,'-63'3'0,"-1"0"0,5 0 0,-3-1 0,2-1 0,5-1 0,5 0 0,7-1 0,5 1 0,7-1 0,6 1 0,3-1 0,1 1 0,2-1 0,1 1 0,1-1 0,0 1 0,3 0 0,-5 0 0,6 0 0,-2-1 0,7 0 0,0 0 0,-4 0 0,1 1 0,-3-1 0,3 1 0,0-1 0,-2 0 0,0 1 0,2-1 0,2 0 0,-2 0 0,3 1 0,-4 0 0,4 0 0,1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16:41:17.26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47,'73'3,"-12"0,-20-2,2 0,2-1,6 1,-6-1,-2 1,-2 1,3 0,6-1,7 1,1-2,-2 0,-9 0,-10 0,-5 0,3 0,8 0,8 0,3-1,-2 1,-8-1,-5 1,-4 0,-2 0,0 0,1 0,-1 1,1 0,2 0,-1 0,1 0,0 0,2 0,4 0,8 0,5 0,4 0,4 0,1 1,0-1,-5 0,-6 0,-6-1,-7 0,-2 0,-3 0,-2-1,-1 1,-2 0,-1 0,-3 1,3 0,4 0,4 0,7 1,3 0,6 0,6 0,6-1,-1 0,-8 0,8-1,3 1,7-1,7 1,-7-1,1 0,-3 0,-1 0,0 0,-2 0,2 0,-1 0,1 0,2-1,3 1,2-1,-5-1,-6 0,-10 0,-6 0,-2 1,5 0,8-1,3 1,-1 0,-7 0,-5 1,-1-2,0 1,2-1,2 0,3-1,6-1,5 0,2-2,2 0,2 0,-1-2,-3 0,-11 1,-13 2,-12 3,-8 0,-4 0,-1 1,1 0,2 0,4 1,9-1,6 1,0-1,-8 0,-12 1,-10-1,-1 1,6 1,0-1,4 1,-11 0,-2-1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16:41:19.7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1,'77'0,"-29"1,4 0,10 1,4 0,13 2,3-1,3 1,1-1,-3 1,-2-1,-9-1,-3 0,-10-1,-2 0,-1 0,1-1,1 1,1-1,6 1,2 0,6-1,2 1,-1 0,0-1,-5 1,-2-1,-7 0,-2 0,38 0,-14 0,-1 0,9 0,-39 0,1 0,1 0,1 0,1 0,-1 0,-4 0,0 0,40 0,-4 0,-1 0,3 0,3-2,3-1,-5 0,-5 1,-10 0,-17 1,-14 0,-9 1,-3 0,0 0,-5 0,-9 0,-6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6:3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6 24575,'22'0'0,"1"-1"0,3 0 0,2 0 0,3 1 0,-1-1 0,-2 1 0,-3 1 0,-2-1 0,0 1 0,0-1 0,0 0 0,0 0 0,0 0 0,0 0 0,0 0 0,-3 0 0,-1 0 0,-1 0 0,-1 0 0,2-1 0,-1 1 0,3-1 0,0 1 0,2 0 0,-1 1 0,1-1 0,1 0 0,3 1 0,4-1 0,1-1 0,2 1 0,-2-1 0,-4 1 0,-7 0 0,-7 0 0,-5 0 0,1 0 0,1 0 0,4 0 0,3 0 0,2 0 0,2-1 0,-2 1 0,-6-1 0,-7 1 0,-4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3T04:46:40.4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26 24575,'39'-3'0,"0"1"0,-3 1 0,-2 0 0,-4 0 0,-4 0 0,-3 0 0,-3 0 0,-2 0 0,-3 0 0,0 0 0,0 0 0,-1 1 0,-2-1 0,-3 1 0,-2 0 0,-2 0 0,1-1 0,1 1 0,1-1 0,1 1 0,0-1 0,1 0 0,0 1 0,-1-1 0,-1-1 0,0 2 0,-3-1 0,0 0 0,0 1 0,2-1 0,1 1 0,1 1 0,-1-1 0,-2 0 0,-1 1 0,0-1 0,-1 1 0,3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1:28.327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796 1 24575,'-19'1'0,"-1"0"0,-1 2 0,-5-1 0,-3 0 0,-2 0 0,-1-1 0,3 1 0,2-1 0,0 0 0,0 0 0,1-1 0,1 0 0,2 0 0,2 0 0,2 0 0,0 0 0,-4 0 0,-2 0 0,-3 0 0,-2 0 0,1 0 0,0 1 0,5-1 0,7 1 0,5-1 0,6 0 0,0 0 0,1 0 0,-1 0 0,-2 0 0,-2 0 0,-4 0 0,-2-1 0,1 0 0,0 0 0,4 0 0,2 0 0,3 1 0,3 0 0,0 0 0,0 0 0,-2 0 0,-1 0 0,1 0 0,1 0 0,3 0 0,8 6 0,3-2 0,13 3 0,7-4 0,10 0 0,3-1 0,0 1 0,-5-2 0,-5 1 0,-2-1 0,-4 0 0,-1-1 0,-2 0 0,-1 0 0,-1 0 0,-2 0 0,2 0 0,2 0 0,4 0 0,-2 0 0,-7 0 0,-10 0 0,-5 0 0,-3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36.15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0,'65'3,"-1"0,2 0,0-1,-2-1,0-1,3 0,-1 1,-1-1,-1 0,-2 1,-2-1,-3 1,-1-1,-4 1,0 0,47 0,-11-2,-38 1,1-1,3 1,-1-1,0 1,0-1,46 1,-20-1,-7 1,-3 1,4-1,-2 1,-2 0,-1 0,-5 0,-2 0,0 0,0 0,3 0,2 2,4-1,5 1,0-1,6 1,2 1,1-1,0 0,-11-1,-8 0,-12 1,-11-1,-9-1,-9 0,-10-1,4 2,-3 0,11 1,-1-2,5 1,6 0,7-1,9 0,10 0,9 0,10-1,11 1,-40-1,2 1,4 0,0-1,2 1,0 1,0-1,0 1,-6-1,-2 0,44 1,-15 0,-10-1,-3 1,-5-2,0 1,1-1,0 0,4 1,1 0,4 1,13-1,12 0,-40-1,1 1,2-1,0 0,-2 0,0 1,-1-1,0 0,-2 1,-1-1,-1 1,-2 0,47 1,-11 0,-9 0,-3 0,-3 1,2-2,-3 1,2 0,6 1,4 0,4 0,-30-2,2 1,8-1,2 0,9 0,2 0,6-1,0 0,-8 0,0-1,2 0,0-1,-4 0,1 0,-2-1,0 1,-1 0,-1 0,-5 0,-1 0,-2 1,-1-1,-5 0,-1 0,-6 1,-2-1,36-1,-18 0,-14 1,-13 1,-12 1,-10 0,-9 0,-6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1:31.197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1388 1 24575,'-19'8'0,"-1"1"0,-2-1 0,-2-1 0,-1-3 0,-3-2 0,0 0 0,-1-1 0,0 0 0,-1 0 0,0-1 0,0 1 0,-6-1 0,-2 0 0,1 0 0,4-1 0,10 0 0,7 1 0,1 0 0,0 0 0,-1 0 0,-3-1 0,-2 1 0,-2-1 0,-2 1 0,-1 0 0,1 0 0,-2 0 0,-1-1 0,-1 0 0,0 0 0,-1-1 0,2 1 0,1-1 0,0 1 0,-1-2 0,0 1 0,0-1 0,5 2 0,5 0 0,5 0 0,1 1 0,0-1 0,-1 1 0,-1 0 0,-1-1 0,0 0 0,-1 0 0,-2 0 0,-1 0 0,-2 1 0,0-1 0,0 1 0,1-1 0,1 0 0,5-1 0,3 1 0,4 1 0,2 0 0,1 0 0,0 0 0,1 0 0,1 0 0,-1 0 0,-2 0 0,-1 0 0,0 0 0,-1 0 0,1 0 0,1 0 0,-1 0 0,1 0 0,1 0 0,2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1:34.35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1251 33 24575,'-19'1'0,"-6"0"0,-8-1 0,-7 1 0,-5-1 0,-2 0 0,-2-1 0,3 0 0,-8 0 0,-1 0 0,1 1 0,2-1 0,13 1 0,8-1 0,4 1 0,6-1 0,4 1 0,5 0 0,4-1 0,2 1 0,1 0 0,1 0 0,0 0 0,0 0 0,-3-1 0,-1 1 0,-4-1 0,-4 1 0,-3-1 0,-7 0 0,-9 0 0,-6-2 0,-3 1 0,3 0 0,10 0 0,8 1 0,8 0 0,5 1 0,3-1 0,1 1 0,1 0 0,2 0 0,-2 0 0,-1 0 0,-2 0 0,-2-1 0,0 0 0,0 1 0,1-1 0,-2 0 0,1 1 0,0-1 0,0 1 0,-1-1 0,-3 1 0,-2-1 0,0 0 0,1 0 0,5 1 0,2-1 0,3 1 0,1-1 0,0 1 0,3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33.19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0,'64'3,"0"-1,-8-1,-4 0,-9 0,-7 0,-5 0,-2-1,1 1,3 1,2 0,-2 1,-6-1,-9-1,-7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36.5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1,'60'1,"0"0,6 0,1 1,2-1,-1 1,0 1,-2-1,-8 1,-4 0,36 3,-13 2,3 0,12 0,-42-4,1-1,46 2,-15-2,-18-3,-22 0,-13 1,-12-1,-5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39.66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0,'74'6,"15"-1,-9-3,4-1,-18 0,0 0,24 0,-3 0,-29 0,-4 0,0 0,0 1,1-1,0 1,4-1,-1 0,2 0,0 1,2-1,-1 1,-4 0,-1 0,37 2,-31-1,-29-2,-28 0,-13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41.13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0,'92'10,"4"-2,-7-4,-39-1,2-1,6 1,1 1,0-1,1 0,-4-1,1 1,-1-1,-1 1,41 0,-15 0,-12-1,-16-1,-5 0,-3 0,-7 1,-8-1,-12-1,-8 1,-5-1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42.63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0,'72'8,"14"-2,9-1,-43-2,0-2,45 3,-16-2,-18-1,-9 1,-8-1,-6-1,-9 1,-10-1,-12 0,-5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53.6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1,'54'0,"-8"0,-28 0,-2 1,3-1,2 1,3-1,1 1,-1 0,-1-1,-2 0,-2 0,-2 1,-1-1,0 1,3 0,3 0,0 0,2-1,-1 1,-1-1,-2 0,3 0,0 0,1-1,3 1,-2 0,1 1,0-1,-1 0,-1 0,-2 0,0 0,0 0,2-1,0 1,-2-1,-2 1,0 0,1 0,3-1,0 0,-1 0,-2 1,-1 0,4 0,2 0,2 0,-1 0,-1 0,-1 0,-1-1,-2 1,-3-1,-6 1,-4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7:57.34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10,'59'-1,"4"-1,-5 1,0-1,-7 0,-8 1,-7 0,-4 1,-2 0,0 1,2-1,2 1,-1 0,0-1,-3 1,-3 0,-4 0,-3-1,-1 1,-2-1,-1 1,-1 0,1 0,1 0,1 0,1 0,-3 0,1-1,0 0,4 0,4 0,4 1,3-1,-2 1,-2 0,-3 0,-2 0,-1 0,-1-1,-3 1,-3-1,0 1,-1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00.91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1,'52'1,"-1"0,3 0,-1 0,44 2,-10-2,-19 0,-18 0,-24-1,-2 0,-10 0,6 1,4 0,-1 0,-6-1,-6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38:56.58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1,'61'3,"2"0,-11-1,9-1,4 2,4-1,9 1,11 0,-38-2,2 1,2-1,0 0,-2-1,-2 1,43-1,-14-1,-4 1,-5 1,-6 0,-1 0,-4-1,-4 1,-6-1,-15 0,-10 0,-9 0,-3 0,3 0,-1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04.8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6,'83'23,"-3"-3,-19-13,2-2,-2-3,-3 0,-2-1,1 0,0-1,-8 0,-8 0,-11 0,-10 0,-4 1,-2-1,1 1,2-1,-43-23,23 15,-35-19,33 23,2 1,-24 1,7 1,-21 1,11 0,1 1,4-1,4 0,4 0,4 0,-3 0,-7 1,3-1,-5 1,9 0,1-1,-4 0,7 0,-8 0,8 0,-5 0,1 0,1 1,0-1,-1 1,-1-1,0 1,-1 0,4 1,0-1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20.83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1,'76'0,"-1"1,-19-1,0 0,-3 0,-5 0,1 1,0 0,0 0,-3 0,-7 0,-6 1,-6-1,-2 1,2-1,2 1,1-1,4 0,2-1,2 1,-1-1,-2 1,-4-1,1 1,7 0,7 1,9 0,4-1,0 1,-2-1,-9 0,-7 0,-12 0,-12 0,-7 0,-4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24.29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29,'76'-3,"2"-1,-6 1,1 1,-3 0,-3 1,5 1,15-1,-36 1,1-1,6 0,2 0,1 0,0-1,1 1,-2 0,-3-1,-2 1,34 0,-27 1,-27-1,-16 1,-8 0,10 0,-2 0,9 1,-10-1,-6 0,-4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26.3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10,'64'-2,"0"1,-8 0,4 0,-1 0,1 0,-4 1,-1-1,-4 0,-11 1,-12 0,-12-1,-7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29.6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14,'76'0,"3"0,-8-1,9 0,2-1,0 0,-2-1,-11 0,-10 2,-12 1,-8 0,-6 0,-2 0,-4 0,1 0,0 0,-2 1,-6-1,-9 0,-6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44.3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1,'48'0,"-3"1,-16 0,-2 0,0 0,-1 0,1 0,2 0,3 0,3 1,3-1,2 1,2-1,-2 0,-4 0,-1 0,-1 0,-2 0,0 0,-3 0,0 0,0-1,-1 1,4-1,2 0,6 0,5 0,2 0,-1 0,-5 0,-6 0,-5 0,-5 0,-1 0,2 0,3 0,2 0,2 1,-2-1,0 1,1 0,0 0,5 0,2 0,3 0,1 0,3-1,0 1,0-1,-2 1,-4 0,-6 0,-7-1,-6 0,-7-1,0 1,2 0,2 0,-1 0,-2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08:46.81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1,'86'6,"-1"0,-7-3,11 0,6-1,0 0,-10 0,-16-1,-18 0,-17-1,-13 1,-11-1,-7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3T04:10:03.4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0 139,'63'-1,"0"0,-8 2,7 1,0 1,-1 0,-5 0,-6-1,-3 0,-5 1,-4 1,-2 0,-2 1,0-2,-2 0,-3-1,-2-1,-2 1,2 0,1 0,1 1,1 0,-1-2,1 0,2-1,4 0,6 0,3 0,-6 0,-4 0,-9 0,-2 0,-2 0,0 0,1 0,-3 0,0 1,-2-1,0 1,1-1,-1 0,1 1,2-1,0 0,4 0,1 0,-1 0,-2 0,-4-1,-2 1,-2-1,4 0,-3 0,5 0,-3 1,4 0,2 0,3 0,-2 0,-6 0,3 0,18 0,19 0,10-1,-1 1,-13-1,-4 1,-6 0,4 0,-3 0,0 0,1 0,-6 0,0 0,-5 0,-1 0,-2 0,-3 0,5 0,5 0,2 0,3 0,-5-1,-2-1,-2-1,0 0,7 0,10-1,9-2,3-2,-4 2,-7 0,-6 2,-5 1,-6 0,-4 2,-3 0,-3 0,-4 1,-3-1,-2 1,0-1,6 0,4 0,5 0,1-1,-3 0,-1-1,0 1,-2 1,0 0,-3 0,1 1,0 0,2 0,2 0,3 0,4 0,5 0,4 0,6-1,4 0,2-1,3 2,-1-1,1 0,-1 0,-2 0,-3 1,-4 0,-8 0,-8-1,-6 1,-6-1,-2 1,-2-1,-2 0,-2-1,6 2,-3 0,8 0,-1 0,5 0,2 0,1 0,2 0,2 1,1-1,0 1,-2 0,0 1,-1 1,0-1,1 1,-1-2,-1 0,-2 1,1 0,2 0,1 0,-2-1,-4 0,-4 0,-3 0,0 0,2-1,1 1,3-1,-1 1,4 0,1 0,3 0,4-1,1 0,2 1,0-1,0 1,4 0,-2-1,-1 1,-3-1,-5 0,-1 0,-3-1,-1 1,2 0,0 0,2 0,2 1,0-1,-1 1,-2-1,-3 0,-4 0,-1-1,-1 1,1-1,0 0,2 0,0 1,0-1,1 0,-3 0,0 0,-1-1,-1 1,0 0,0 0,-1-1,1 1,-3 0,0 0,-2 0,0 0,-1 0,0 0,-1 1,-1 0,-1-1,0 1,0 0,1-1,1 0,1 0,0 0,1 1,0-1,2 0,-2 1,1-1,-1 1,0-1,1 1,2 0,2 0,3 0,2 1,3-1,5 2,3-1,0 1,-2-1,-4 0,-4 1,-2-1,-4 1,-4-2,-6 1,2-1,3 0,0 0,2 0,-6 0,-2 0,5 0,-5 0,9 0,-9 0,4 1,1 0,-4 0,6 0,-3 0,4 0,4-1,5 1,2 0,1-1,-3 1,-5-1,-3 1,5-1,11 1,12 2,13 1,4 1,0 0,-5-1,-13-1,-8 0,-10-1,-7-1,-5 0,-3 0,0 0,2-1,4 1,5-1,5 0,7 0,5-1,9-1,9 0,1 1,-1 0,-7 1,-8-1,-2 1,-2 0,-5 0,-5 0,-3 0,-3 0,0 0,1 0,1 0,-1 0,2 0,3 0,2-1,3 0,2 0,0 0,1-1,-1-1,-2 1,-1 0,-5 1,-2 0,-3 1,-2-1,1 0,0-1,1 1,3-2,0 1,2-1,-1 0,-4 1,-3 0,-2 0,1 0,-1 0,2 0,2 0,2 0,1-1,3 1,-1-1,0 0,0 1,1 0,3 0,1 0,-1 0,-2 0,-4 0,-1 2,-1-1,-1 0,-1 1,0-1,1 0,2 0,2 0,-1 0,-1-1,-3 1,-1-1,2 1,1 0,1-1,-3 0,-1 0,-2 1,1 0,0 0,0 0,2-1,1 1,2-1,1-1,1 0,-2 0,1 1,0 1,-1 0,2 0,3 1,-1 0,1 0,-1 0,-1-1,1-1,0 1,-1 0,-2 0,-3 1,0-1,-1 0,-1-1,0 1,1 0,2 0,3 0,2 0,4-1,1 1,1-1,0 0,-2 1,-1-1,0 1,0-1,-1 2,-2-1,-2 0,-3 0,-2 0,-2 0,-1 0,2 1,4 0,2 0,2-1,1 0,-3 0,1 0,2 0,3 1,4-1,1 1,-3-1,-3 0,-4 1,-4-1,-6 1,-6-1,3 1,-5-1,7 1,-6 0,1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48.676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0 1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48.846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20 1 24575,'-11'0'0,"2"0"0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3:40.56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0 0 24575,'0'0'0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0.393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0 1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0.556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9 24575,'31'-5'0,"-7"1"0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1.198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13 24575,'6'-6'0,"-1"0"0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1.383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34 24575,'6'-18'0,"-2"3"0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2.553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1 27 24575,'2'-15'0,"-1"4"0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2.744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0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6:45:53.580"/>
    </inkml:context>
    <inkml:brush xml:id="br0">
      <inkml:brushProperty name="width" value="0.1" units="cm"/>
      <inkml:brushProperty name="height" value="0.1" units="cm"/>
      <inkml:brushProperty name="color" value="#EFEFEF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7C0207-C05A-C439-4968-01C9F6B10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63913-3AF5-DF03-125F-E8027A4AE1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8FD2BF3-608E-1A47-820D-06925825605A}" type="datetimeFigureOut">
              <a:rPr lang="en-US" altLang="en-US"/>
              <a:pPr>
                <a:defRPr/>
              </a:pPr>
              <a:t>10/25/23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A533785-0F31-A889-2AA7-FE9D7F847E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72D6AE6-7396-D897-107C-679EDD880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782B-229B-F6B4-5606-95F752D7DD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B57DF-3757-1BD8-C8CD-C0F5B87C4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B37AB1-D6E1-FA4A-BF37-2B454A972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966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7d0f905319_0_528:notes"/>
          <p:cNvSpPr txBox="1">
            <a:spLocks noGrp="1"/>
          </p:cNvSpPr>
          <p:nvPr>
            <p:ph type="body" idx="1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7d0f905319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784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E1883686-D264-17DC-F536-874B1E2688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0925C5A0-FA67-5B94-917C-2FC3E09C6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 sure to check your emails! </a:t>
            </a:r>
          </a:p>
          <a:p>
            <a:pPr eaLnBrk="1" hangingPunct="1"/>
            <a:r>
              <a:rPr lang="en-US" altLang="en-US"/>
              <a:t>Create an “appropriate” email address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C9E609DB-0331-7E53-73A5-096DABD15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3F3AD3-7F77-8446-9FC8-1307E44059B6}" type="slidenum">
              <a:rPr lang="en-US" altLang="en-US"/>
              <a:pPr/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8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36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221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4E98E93D-50B5-0D6B-C00C-39DCD6C967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3C0A2F42-6B27-0E8E-8AF3-781F610AB2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F87CEDF3-33B5-DBD3-87B1-A8D462321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2AAD7C-99DC-EE4D-9E86-D77AC2A839E6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97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86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61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1F5C5B23-9E1B-1300-D86B-6CD1D389B8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DC630DE7-D06B-9890-4B6A-D253D828D2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Stress,  can always change mind, can choose something general,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Think of it as a buffet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733EF939-EB0B-BB64-EDB2-4D4C2109B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233248-E004-DD4F-AB7C-811DF896716B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37AB1-D6E1-FA4A-BF37-2B454A9721E3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36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7b127423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7b127423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3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0B4E9-3602-AB47-940B-76C4FA67D94A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402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1618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046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339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2104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6F2B2-B247-BD41-8F13-F50A55655FC0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6166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3156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9220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01E10B-2B8A-A74E-A6C3-5A5FFDCEBEDA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272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8F7F5-C27F-514D-845C-FF77908FABF2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5750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102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DA0FC-67B7-D642-BE0A-8B2CBD4BCFE7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3387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781BC1-C2F0-464E-9F36-631BD4E52D0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8938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o_U7XmH8k&amp;t=5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12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customXml" Target="../ink/ink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1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customXml" Target="../ink/ink19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5" Type="http://schemas.openxmlformats.org/officeDocument/2006/relationships/image" Target="../media/image37.png"/><Relationship Id="rId4" Type="http://schemas.openxmlformats.org/officeDocument/2006/relationships/customXml" Target="../ink/ink21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customXml" Target="../ink/ink25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48.png"/><Relationship Id="rId18" Type="http://schemas.openxmlformats.org/officeDocument/2006/relationships/customXml" Target="../ink/ink33.xml"/><Relationship Id="rId26" Type="http://schemas.openxmlformats.org/officeDocument/2006/relationships/customXml" Target="../ink/ink37.xml"/><Relationship Id="rId3" Type="http://schemas.openxmlformats.org/officeDocument/2006/relationships/image" Target="../media/image43.png"/><Relationship Id="rId21" Type="http://schemas.openxmlformats.org/officeDocument/2006/relationships/image" Target="../media/image52.png"/><Relationship Id="rId7" Type="http://schemas.openxmlformats.org/officeDocument/2006/relationships/image" Target="../media/image45.png"/><Relationship Id="rId12" Type="http://schemas.openxmlformats.org/officeDocument/2006/relationships/customXml" Target="../ink/ink30.xml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32.xml"/><Relationship Id="rId20" Type="http://schemas.openxmlformats.org/officeDocument/2006/relationships/customXml" Target="../ink/ink3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.xml"/><Relationship Id="rId11" Type="http://schemas.openxmlformats.org/officeDocument/2006/relationships/image" Target="../media/image47.png"/><Relationship Id="rId24" Type="http://schemas.openxmlformats.org/officeDocument/2006/relationships/customXml" Target="../ink/ink36.xml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customXml" Target="../ink/ink38.xml"/><Relationship Id="rId10" Type="http://schemas.openxmlformats.org/officeDocument/2006/relationships/customXml" Target="../ink/ink29.xml"/><Relationship Id="rId19" Type="http://schemas.openxmlformats.org/officeDocument/2006/relationships/image" Target="../media/image51.png"/><Relationship Id="rId4" Type="http://schemas.openxmlformats.org/officeDocument/2006/relationships/customXml" Target="../ink/ink26.xml"/><Relationship Id="rId9" Type="http://schemas.openxmlformats.org/officeDocument/2006/relationships/image" Target="../media/image46.png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27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ustomXml" Target="../ink/ink44.xml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customXml" Target="../ink/ink42.xml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ustomXml" Target="../ink/ink51.xml"/><Relationship Id="rId18" Type="http://schemas.openxmlformats.org/officeDocument/2006/relationships/image" Target="../media/image72.png"/><Relationship Id="rId3" Type="http://schemas.openxmlformats.org/officeDocument/2006/relationships/customXml" Target="../ink/ink46.xml"/><Relationship Id="rId7" Type="http://schemas.openxmlformats.org/officeDocument/2006/relationships/customXml" Target="../ink/ink48.xml"/><Relationship Id="rId12" Type="http://schemas.openxmlformats.org/officeDocument/2006/relationships/image" Target="../media/image69.png"/><Relationship Id="rId17" Type="http://schemas.openxmlformats.org/officeDocument/2006/relationships/customXml" Target="../ink/ink53.xml"/><Relationship Id="rId2" Type="http://schemas.openxmlformats.org/officeDocument/2006/relationships/image" Target="../media/image64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customXml" Target="../ink/ink50.xml"/><Relationship Id="rId5" Type="http://schemas.openxmlformats.org/officeDocument/2006/relationships/customXml" Target="../ink/ink47.xml"/><Relationship Id="rId15" Type="http://schemas.openxmlformats.org/officeDocument/2006/relationships/customXml" Target="../ink/ink52.xml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customXml" Target="../ink/ink49.xml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customXml" Target="../ink/ink59.xml"/><Relationship Id="rId3" Type="http://schemas.openxmlformats.org/officeDocument/2006/relationships/customXml" Target="../ink/ink54.xml"/><Relationship Id="rId7" Type="http://schemas.openxmlformats.org/officeDocument/2006/relationships/customXml" Target="../ink/ink56.xml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customXml" Target="../ink/ink58.xml"/><Relationship Id="rId5" Type="http://schemas.openxmlformats.org/officeDocument/2006/relationships/customXml" Target="../ink/ink55.xml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customXml" Target="../ink/ink57.xml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0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customXml" Target="../ink/ink61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customXml" Target="../ink/ink63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customXml" Target="../ink/ink64.xml"/><Relationship Id="rId7" Type="http://schemas.openxmlformats.org/officeDocument/2006/relationships/customXml" Target="../ink/ink6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customXml" Target="../ink/ink65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ustomXml" Target="../ink/ink67.xml"/><Relationship Id="rId7" Type="http://schemas.openxmlformats.org/officeDocument/2006/relationships/customXml" Target="../ink/ink69.xml"/><Relationship Id="rId12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customXml" Target="../ink/ink71.xml"/><Relationship Id="rId5" Type="http://schemas.openxmlformats.org/officeDocument/2006/relationships/customXml" Target="../ink/ink68.xml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customXml" Target="../ink/ink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s://www.educationplannerbc.ca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2.gov.bc.ca/gov/content/education-training/k-12/support/transcripts-and-certificates/order-a-high-school-transcript-or-certificate" TargetMode="Externa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customXml" Target="../ink/ink77.xml"/><Relationship Id="rId18" Type="http://schemas.openxmlformats.org/officeDocument/2006/relationships/image" Target="../media/image132.png"/><Relationship Id="rId3" Type="http://schemas.openxmlformats.org/officeDocument/2006/relationships/customXml" Target="../ink/ink72.xml"/><Relationship Id="rId7" Type="http://schemas.openxmlformats.org/officeDocument/2006/relationships/customXml" Target="../ink/ink74.xml"/><Relationship Id="rId12" Type="http://schemas.openxmlformats.org/officeDocument/2006/relationships/image" Target="../media/image129.png"/><Relationship Id="rId17" Type="http://schemas.openxmlformats.org/officeDocument/2006/relationships/customXml" Target="../ink/ink79.xml"/><Relationship Id="rId2" Type="http://schemas.openxmlformats.org/officeDocument/2006/relationships/image" Target="../media/image123.png"/><Relationship Id="rId16" Type="http://schemas.openxmlformats.org/officeDocument/2006/relationships/image" Target="../media/image131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customXml" Target="../ink/ink76.xml"/><Relationship Id="rId5" Type="http://schemas.openxmlformats.org/officeDocument/2006/relationships/customXml" Target="../ink/ink73.xml"/><Relationship Id="rId15" Type="http://schemas.openxmlformats.org/officeDocument/2006/relationships/customXml" Target="../ink/ink78.xml"/><Relationship Id="rId10" Type="http://schemas.openxmlformats.org/officeDocument/2006/relationships/image" Target="../media/image128.png"/><Relationship Id="rId19" Type="http://schemas.openxmlformats.org/officeDocument/2006/relationships/customXml" Target="../ink/ink80.xml"/><Relationship Id="rId4" Type="http://schemas.openxmlformats.org/officeDocument/2006/relationships/image" Target="../media/image125.png"/><Relationship Id="rId9" Type="http://schemas.openxmlformats.org/officeDocument/2006/relationships/customXml" Target="../ink/ink75.xml"/><Relationship Id="rId1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13" Type="http://schemas.openxmlformats.org/officeDocument/2006/relationships/image" Target="../media/image138.png"/><Relationship Id="rId3" Type="http://schemas.openxmlformats.org/officeDocument/2006/relationships/image" Target="../media/image124.png"/><Relationship Id="rId7" Type="http://schemas.openxmlformats.org/officeDocument/2006/relationships/image" Target="../media/image135.png"/><Relationship Id="rId12" Type="http://schemas.openxmlformats.org/officeDocument/2006/relationships/customXml" Target="../ink/ink85.xml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8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2.xml"/><Relationship Id="rId11" Type="http://schemas.openxmlformats.org/officeDocument/2006/relationships/image" Target="../media/image137.png"/><Relationship Id="rId5" Type="http://schemas.openxmlformats.org/officeDocument/2006/relationships/image" Target="../media/image134.png"/><Relationship Id="rId15" Type="http://schemas.openxmlformats.org/officeDocument/2006/relationships/image" Target="../media/image139.png"/><Relationship Id="rId10" Type="http://schemas.openxmlformats.org/officeDocument/2006/relationships/customXml" Target="../ink/ink84.xml"/><Relationship Id="rId4" Type="http://schemas.openxmlformats.org/officeDocument/2006/relationships/customXml" Target="../ink/ink81.xml"/><Relationship Id="rId9" Type="http://schemas.openxmlformats.org/officeDocument/2006/relationships/image" Target="../media/image136.png"/><Relationship Id="rId14" Type="http://schemas.openxmlformats.org/officeDocument/2006/relationships/customXml" Target="../ink/ink8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8.png"/><Relationship Id="rId18" Type="http://schemas.openxmlformats.org/officeDocument/2006/relationships/customXml" Target="../ink/ink95.xml"/><Relationship Id="rId3" Type="http://schemas.openxmlformats.org/officeDocument/2006/relationships/image" Target="../media/image144.gif"/><Relationship Id="rId7" Type="http://schemas.openxmlformats.org/officeDocument/2006/relationships/customXml" Target="../ink/ink89.xml"/><Relationship Id="rId12" Type="http://schemas.openxmlformats.org/officeDocument/2006/relationships/customXml" Target="../ink/ink92.xml"/><Relationship Id="rId17" Type="http://schemas.openxmlformats.org/officeDocument/2006/relationships/image" Target="../media/image150.png"/><Relationship Id="rId2" Type="http://schemas.openxmlformats.org/officeDocument/2006/relationships/image" Target="../media/image143.png"/><Relationship Id="rId16" Type="http://schemas.openxmlformats.org/officeDocument/2006/relationships/customXml" Target="../ink/ink9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47.png"/><Relationship Id="rId5" Type="http://schemas.openxmlformats.org/officeDocument/2006/relationships/customXml" Target="../ink/ink88.xml"/><Relationship Id="rId15" Type="http://schemas.openxmlformats.org/officeDocument/2006/relationships/image" Target="../media/image149.png"/><Relationship Id="rId10" Type="http://schemas.openxmlformats.org/officeDocument/2006/relationships/customXml" Target="../ink/ink91.xml"/><Relationship Id="rId19" Type="http://schemas.openxmlformats.org/officeDocument/2006/relationships/customXml" Target="../ink/ink96.xml"/><Relationship Id="rId4" Type="http://schemas.openxmlformats.org/officeDocument/2006/relationships/image" Target="../media/image145.png"/><Relationship Id="rId9" Type="http://schemas.openxmlformats.org/officeDocument/2006/relationships/customXml" Target="../ink/ink90.xml"/><Relationship Id="rId14" Type="http://schemas.openxmlformats.org/officeDocument/2006/relationships/customXml" Target="../ink/ink9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customXml" Target="../ink/ink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7107" y="220196"/>
            <a:ext cx="7066893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350" y="2099696"/>
            <a:ext cx="1456680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836384" y="1866059"/>
            <a:ext cx="2987899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602AD-0FD0-A429-BF83-0FF32866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1939159"/>
            <a:ext cx="5733470" cy="27510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alt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Post-Secondary </a:t>
            </a:r>
            <a:br>
              <a:rPr lang="en-US" alt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Planning Information </a:t>
            </a:r>
            <a:br>
              <a:rPr lang="en-US" alt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2023-2024</a:t>
            </a:r>
            <a:endParaRPr lang="en-US" sz="5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F3D37573-A60F-854A-5325-1FCFD55A7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6354763"/>
            <a:ext cx="4264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tx2"/>
                </a:solidFill>
                <a:latin typeface="Arial"/>
                <a:cs typeface="Arial"/>
              </a:rPr>
              <a:t>© Burnett Counselling Department Oct. 27, 2023</a:t>
            </a:r>
            <a:endParaRPr lang="en-US" alt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9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01B4C0-C5D7-53CE-C5E5-EAA7B560466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86" y="1601877"/>
            <a:ext cx="3583036" cy="348450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401FE9-964D-608B-1193-DDF764068D79}"/>
              </a:ext>
            </a:extLst>
          </p:cNvPr>
          <p:cNvSpPr txBox="1">
            <a:spLocks/>
          </p:cNvSpPr>
          <p:nvPr/>
        </p:nvSpPr>
        <p:spPr bwMode="auto">
          <a:xfrm>
            <a:off x="4421221" y="1984443"/>
            <a:ext cx="4094129" cy="4192520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indent="-228600" algn="l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7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7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ea typeface="+mn-ea"/>
                <a:cs typeface="+mn-cs"/>
              </a:rPr>
              <a:t>Step 1: Registering for Basic </a:t>
            </a:r>
            <a:r>
              <a:rPr lang="en-US" sz="2200" dirty="0" err="1">
                <a:solidFill>
                  <a:schemeClr val="tx1"/>
                </a:solidFill>
                <a:ea typeface="+mn-ea"/>
                <a:cs typeface="+mn-cs"/>
              </a:rPr>
              <a:t>BCeID</a:t>
            </a:r>
            <a:endParaRPr lang="en-US" sz="2200" dirty="0">
              <a:solidFill>
                <a:schemeClr val="tx1"/>
              </a:solidFill>
              <a:ea typeface="+mn-ea"/>
              <a:cs typeface="+mn-cs"/>
            </a:endParaRPr>
          </a:p>
          <a:p>
            <a:pPr indent="-228600" algn="l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37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3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3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2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6498FD-A6EE-1AA1-8856-BE4FE6262E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456618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 defTabSz="914400">
              <a:defRPr/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Basic BCeID Authentication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9CC02-F623-EB14-9501-10FACCEB64E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35" y="2461846"/>
            <a:ext cx="8953081" cy="3196029"/>
          </a:xfrm>
          <a:prstGeom prst="rect">
            <a:avLst/>
          </a:prstGeom>
          <a:noFill/>
        </p:spPr>
      </p:pic>
      <p:pic>
        <p:nvPicPr>
          <p:cNvPr id="3" name="Picture 2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1508DA81-7335-23E5-697D-41008ACC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65" y="3018460"/>
            <a:ext cx="787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7A3161-FF6D-709B-E2B6-AAE3D115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6" y="2767106"/>
            <a:ext cx="2769616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Step 2: Registering for STS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Register for the STS -Same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E6120A-5208-982D-D871-012AF89B448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754" y="1581504"/>
            <a:ext cx="6115047" cy="4465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65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CEC0AA-3310-E68C-F1A5-CB12A501B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Receives an Email- Same Process</a:t>
            </a:r>
            <a:endParaRPr lang="en-US" sz="4200" b="1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279A35-D477-79AE-57E8-601F02498E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32" y="2250831"/>
            <a:ext cx="8872694" cy="3407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429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02F1E08-667F-2689-35AE-A6CED39A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6" y="761150"/>
            <a:ext cx="4105742" cy="5332132"/>
          </a:xfrm>
          <a:prstGeom prst="rect">
            <a:avLst/>
          </a:prstGeom>
          <a:noFill/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3900" y="623275"/>
            <a:ext cx="385622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E620-3B50-4FEA-AC66-86F5DF07BBF7}"/>
              </a:ext>
            </a:extLst>
          </p:cNvPr>
          <p:cNvSpPr txBox="1">
            <a:spLocks/>
          </p:cNvSpPr>
          <p:nvPr/>
        </p:nvSpPr>
        <p:spPr bwMode="auto">
          <a:xfrm>
            <a:off x="5167374" y="2998278"/>
            <a:ext cx="3086079" cy="1893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61163" indent="-228600"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ea typeface="+mn-ea"/>
                <a:hlinkClick r:id="rId3"/>
              </a:rPr>
              <a:t>How to Order and or Send a Transcript to a Post –Secondary Institution</a:t>
            </a:r>
            <a:endParaRPr lang="en-US" sz="1700" dirty="0">
              <a:ea typeface="+mn-e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2CB2CB-81A0-E185-F90E-38EB0C2BC0E7}"/>
                  </a:ext>
                </a:extLst>
              </p14:cNvPr>
              <p14:cNvContentPartPr/>
              <p14:nvPr/>
            </p14:nvContentPartPr>
            <p14:xfrm>
              <a:off x="5965445" y="3572544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2CB2CB-81A0-E185-F90E-38EB0C2BC0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7445" y="355454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3362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82344"/>
            <a:ext cx="9143997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6086475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9143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981F3E-AA86-EE04-0ACC-9771E581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5" y="5490971"/>
            <a:ext cx="5221554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Transcripts Service Dashboard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FBBCC-BD6F-4CC3-2A3F-7DCAD8C9F3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8901" y="898159"/>
            <a:ext cx="8495662" cy="350446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E3D54C-A5BC-D0E2-E44D-3738CCAE2DB6}"/>
                  </a:ext>
                </a:extLst>
              </p14:cNvPr>
              <p14:cNvContentPartPr/>
              <p14:nvPr/>
            </p14:nvContentPartPr>
            <p14:xfrm>
              <a:off x="777440" y="2625200"/>
              <a:ext cx="1469880" cy="23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E3D54C-A5BC-D0E2-E44D-3738CCAE2D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440" y="2517200"/>
                <a:ext cx="1577520" cy="2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053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14EE889-907E-4B1D-CBFA-4D1CA4E19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445642"/>
            <a:ext cx="8178799" cy="39667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C55EA5-A80E-293C-6E95-C708A62518FE}"/>
                  </a:ext>
                </a:extLst>
              </p14:cNvPr>
              <p14:cNvContentPartPr/>
              <p14:nvPr/>
            </p14:nvContentPartPr>
            <p14:xfrm>
              <a:off x="1447760" y="2761653"/>
              <a:ext cx="1198800" cy="3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C55EA5-A80E-293C-6E95-C708A62518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3760" y="2653653"/>
                <a:ext cx="13064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7B6FC6-C2C1-30E9-62EE-262E505A2B85}"/>
                  </a:ext>
                </a:extLst>
              </p14:cNvPr>
              <p14:cNvContentPartPr/>
              <p14:nvPr/>
            </p14:nvContentPartPr>
            <p14:xfrm>
              <a:off x="4636280" y="2777133"/>
              <a:ext cx="1999080" cy="64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7B6FC6-C2C1-30E9-62EE-262E505A2B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2270" y="2669133"/>
                <a:ext cx="2106739" cy="28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9919830-20FE-BE34-2698-4729E496A680}"/>
              </a:ext>
            </a:extLst>
          </p:cNvPr>
          <p:cNvGrpSpPr/>
          <p:nvPr/>
        </p:nvGrpSpPr>
        <p:grpSpPr>
          <a:xfrm>
            <a:off x="5811573" y="1937560"/>
            <a:ext cx="323640" cy="7200"/>
            <a:chOff x="5811573" y="1937560"/>
            <a:chExt cx="323640" cy="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1DDF258-8146-7C52-2393-13DA3C54EFDD}"/>
                    </a:ext>
                  </a:extLst>
                </p14:cNvPr>
                <p14:cNvContentPartPr/>
                <p14:nvPr/>
              </p14:nvContentPartPr>
              <p14:xfrm>
                <a:off x="5857293" y="1937560"/>
                <a:ext cx="277920" cy="36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1DDF258-8146-7C52-2393-13DA3C54EFD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94293" y="1874560"/>
                  <a:ext cx="4035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12D5DF8-878E-DE28-17D2-AC6E7FD90D0D}"/>
                    </a:ext>
                  </a:extLst>
                </p14:cNvPr>
                <p14:cNvContentPartPr/>
                <p14:nvPr/>
              </p14:nvContentPartPr>
              <p14:xfrm>
                <a:off x="5811573" y="1939000"/>
                <a:ext cx="78840" cy="5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12D5DF8-878E-DE28-17D2-AC6E7FD90D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48573" y="1876000"/>
                  <a:ext cx="204480" cy="13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89123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A61F6E3-D972-12DF-DF72-F8FDE0982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49249"/>
            <a:ext cx="8458200" cy="51595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5940AF-F2B5-6D51-1D13-873EF09C05C6}"/>
              </a:ext>
            </a:extLst>
          </p:cNvPr>
          <p:cNvGrpSpPr/>
          <p:nvPr/>
        </p:nvGrpSpPr>
        <p:grpSpPr>
          <a:xfrm>
            <a:off x="6193173" y="1339960"/>
            <a:ext cx="338040" cy="14400"/>
            <a:chOff x="6193173" y="1339960"/>
            <a:chExt cx="338040" cy="14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C3A7BEE-2A79-C5FF-546D-9D5F03073136}"/>
                    </a:ext>
                  </a:extLst>
                </p14:cNvPr>
                <p14:cNvContentPartPr/>
                <p14:nvPr/>
              </p14:nvContentPartPr>
              <p14:xfrm>
                <a:off x="6230613" y="1339960"/>
                <a:ext cx="300600" cy="14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C3A7BEE-2A79-C5FF-546D-9D5F0307313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67613" y="1276960"/>
                  <a:ext cx="4262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E44118B-779E-15E8-D342-9EA350E23AFA}"/>
                    </a:ext>
                  </a:extLst>
                </p14:cNvPr>
                <p14:cNvContentPartPr/>
                <p14:nvPr/>
              </p14:nvContentPartPr>
              <p14:xfrm>
                <a:off x="6193173" y="1347160"/>
                <a:ext cx="93960" cy="68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E44118B-779E-15E8-D342-9EA350E23AF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30173" y="1284160"/>
                  <a:ext cx="21960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E120D8-44A9-B14A-7D45-AB7234CDD85E}"/>
                  </a:ext>
                </a:extLst>
              </p14:cNvPr>
              <p14:cNvContentPartPr/>
              <p14:nvPr/>
            </p14:nvContentPartPr>
            <p14:xfrm>
              <a:off x="1035345" y="3980784"/>
              <a:ext cx="715320" cy="1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E120D8-44A9-B14A-7D45-AB7234CDD8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1345" y="3872784"/>
                <a:ext cx="822960" cy="23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4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27099B5-7DF4-DC27-332D-B578AD091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9490" b="-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DCC831-817F-3F3C-A0F8-7A9848D41FBB}"/>
                  </a:ext>
                </a:extLst>
              </p14:cNvPr>
              <p14:cNvContentPartPr/>
              <p14:nvPr/>
            </p14:nvContentPartPr>
            <p14:xfrm>
              <a:off x="6410973" y="1059160"/>
              <a:ext cx="382320" cy="30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DCC831-817F-3F3C-A0F8-7A9848D41F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7914" y="995410"/>
                <a:ext cx="508078" cy="157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414F4A-FE29-5332-26D2-336EE43FB666}"/>
                  </a:ext>
                </a:extLst>
              </p14:cNvPr>
              <p14:cNvContentPartPr/>
              <p14:nvPr/>
            </p14:nvContentPartPr>
            <p14:xfrm>
              <a:off x="6366333" y="1086520"/>
              <a:ext cx="30240" cy="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414F4A-FE29-5332-26D2-336EE43FB6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3333" y="992020"/>
                <a:ext cx="155880" cy="1895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01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67BF7D2-E8EB-9AC1-6344-4EF0A5652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43522"/>
            <a:ext cx="8458200" cy="53709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383B2E-8BBD-8F8A-7F74-BFB08762D720}"/>
                  </a:ext>
                </a:extLst>
              </p14:cNvPr>
              <p14:cNvContentPartPr/>
              <p14:nvPr/>
            </p14:nvContentPartPr>
            <p14:xfrm>
              <a:off x="6149973" y="1225453"/>
              <a:ext cx="353880" cy="4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383B2E-8BBD-8F8A-7F74-BFB08762D7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6973" y="1162453"/>
                <a:ext cx="47952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2879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AB9CDB-D830-97D5-49C6-9AD39886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Calming Down </a:t>
            </a:r>
            <a:r>
              <a:rPr lang="en-US" sz="3500" b="1" dirty="0">
                <a:solidFill>
                  <a:srgbClr val="FFFFFF"/>
                </a:solidFill>
              </a:rPr>
              <a:t>S</a:t>
            </a: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trategy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5FB8EDE-FD21-0CCD-BBCE-490AA93CD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3301" y="467208"/>
            <a:ext cx="4546351" cy="5923584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B5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F64F629-CDB7-35A5-4511-936C187B2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49" y="490238"/>
            <a:ext cx="6098651" cy="58851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6AAB41B-C419-1F9E-579B-7F684E84A751}"/>
                  </a:ext>
                </a:extLst>
              </p14:cNvPr>
              <p14:cNvContentPartPr/>
              <p14:nvPr/>
            </p14:nvContentPartPr>
            <p14:xfrm>
              <a:off x="2078840" y="3273213"/>
              <a:ext cx="5044680" cy="38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6AAB41B-C419-1F9E-579B-7F684E84A7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4840" y="3165213"/>
                <a:ext cx="51523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1139DA-BBBB-23DD-FE7E-E7FC65980302}"/>
                  </a:ext>
                </a:extLst>
              </p14:cNvPr>
              <p14:cNvContentPartPr/>
              <p14:nvPr/>
            </p14:nvContentPartPr>
            <p14:xfrm>
              <a:off x="2124920" y="4909027"/>
              <a:ext cx="4962960" cy="39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1139DA-BBBB-23DD-FE7E-E7FC659803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0920" y="4802000"/>
                <a:ext cx="5070600" cy="253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074A49-36DC-4097-F1CC-82DB37F28AC2}"/>
                  </a:ext>
                </a:extLst>
              </p14:cNvPr>
              <p14:cNvContentPartPr/>
              <p14:nvPr/>
            </p14:nvContentPartPr>
            <p14:xfrm>
              <a:off x="1340625" y="2163504"/>
              <a:ext cx="6120" cy="15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074A49-36DC-4097-F1CC-82DB37F28A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1125" y="2100504"/>
                <a:ext cx="124780" cy="1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215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189EE31-6EE2-682A-30AB-B082A91F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457200"/>
            <a:ext cx="7547429" cy="594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09C9F07-823C-4E91-B016-E0BFAD9B1896}"/>
                  </a:ext>
                </a:extLst>
              </p14:cNvPr>
              <p14:cNvContentPartPr/>
              <p14:nvPr/>
            </p14:nvContentPartPr>
            <p14:xfrm>
              <a:off x="1409600" y="2499680"/>
              <a:ext cx="6357600" cy="69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09C9F07-823C-4E91-B016-E0BFAD9B18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5600" y="2391680"/>
                <a:ext cx="64652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356558-0CD7-6B7F-93E7-BA1735DFC314}"/>
                  </a:ext>
                </a:extLst>
              </p14:cNvPr>
              <p14:cNvContentPartPr/>
              <p14:nvPr/>
            </p14:nvContentPartPr>
            <p14:xfrm>
              <a:off x="1521560" y="4518920"/>
              <a:ext cx="6203520" cy="56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356558-0CD7-6B7F-93E7-BA1735DFC3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7560" y="4410920"/>
                <a:ext cx="631116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Heart 6">
            <a:extLst>
              <a:ext uri="{FF2B5EF4-FFF2-40B4-BE49-F238E27FC236}">
                <a16:creationId xmlns:a16="http://schemas.microsoft.com/office/drawing/2014/main" id="{FFEF4283-F53D-2719-860E-0B3A39A6F4DA}"/>
              </a:ext>
            </a:extLst>
          </p:cNvPr>
          <p:cNvSpPr/>
          <p:nvPr/>
        </p:nvSpPr>
        <p:spPr>
          <a:xfrm>
            <a:off x="885545" y="2389093"/>
            <a:ext cx="348792" cy="29065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34BB0871-0455-41E3-A6EC-4D9E1D2A53B7}"/>
              </a:ext>
            </a:extLst>
          </p:cNvPr>
          <p:cNvSpPr/>
          <p:nvPr/>
        </p:nvSpPr>
        <p:spPr>
          <a:xfrm>
            <a:off x="900926" y="4429753"/>
            <a:ext cx="348792" cy="29065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6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3867A0-3C45-F314-357B-B926D10CF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5" y="629381"/>
            <a:ext cx="6329689" cy="56017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881885-3CCB-1A77-73CE-30C00C25FFFB}"/>
              </a:ext>
            </a:extLst>
          </p:cNvPr>
          <p:cNvGrpSpPr/>
          <p:nvPr/>
        </p:nvGrpSpPr>
        <p:grpSpPr>
          <a:xfrm>
            <a:off x="1508853" y="5110600"/>
            <a:ext cx="553680" cy="44280"/>
            <a:chOff x="1508853" y="5110600"/>
            <a:chExt cx="553680" cy="4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15FD244-8976-DB96-798D-95DAA0707209}"/>
                    </a:ext>
                  </a:extLst>
                </p14:cNvPr>
                <p14:cNvContentPartPr/>
                <p14:nvPr/>
              </p14:nvContentPartPr>
              <p14:xfrm>
                <a:off x="1512453" y="5137600"/>
                <a:ext cx="550080" cy="172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15FD244-8976-DB96-798D-95DAA070720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76453" y="5101600"/>
                  <a:ext cx="6217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574985F-1BD3-C261-E2DD-C567BAAB3EDB}"/>
                    </a:ext>
                  </a:extLst>
                </p14:cNvPr>
                <p14:cNvContentPartPr/>
                <p14:nvPr/>
              </p14:nvContentPartPr>
              <p14:xfrm>
                <a:off x="1508853" y="5110600"/>
                <a:ext cx="381960" cy="136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574985F-1BD3-C261-E2DD-C567BAAB3ED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72887" y="5073627"/>
                  <a:ext cx="453533" cy="872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80C69C-EE12-D258-5BCE-A67817FBEE90}"/>
              </a:ext>
            </a:extLst>
          </p:cNvPr>
          <p:cNvGrpSpPr/>
          <p:nvPr/>
        </p:nvGrpSpPr>
        <p:grpSpPr>
          <a:xfrm>
            <a:off x="4505493" y="4360000"/>
            <a:ext cx="271080" cy="21960"/>
            <a:chOff x="4505493" y="4360000"/>
            <a:chExt cx="271080" cy="2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6811185-79B5-31FA-6B25-F7EFA3C3C229}"/>
                    </a:ext>
                  </a:extLst>
                </p14:cNvPr>
                <p14:cNvContentPartPr/>
                <p14:nvPr/>
              </p14:nvContentPartPr>
              <p14:xfrm>
                <a:off x="4505493" y="4360000"/>
                <a:ext cx="271080" cy="5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6811185-79B5-31FA-6B25-F7EFA3C3C22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9493" y="4324000"/>
                  <a:ext cx="3427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E23380A-11F7-C13B-7A58-9B525A6F5559}"/>
                    </a:ext>
                  </a:extLst>
                </p14:cNvPr>
                <p14:cNvContentPartPr/>
                <p14:nvPr/>
              </p14:nvContentPartPr>
              <p14:xfrm>
                <a:off x="4531413" y="4370440"/>
                <a:ext cx="92880" cy="11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E23380A-11F7-C13B-7A58-9B525A6F555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5273" y="4334440"/>
                  <a:ext cx="164799" cy="8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AE54287-DA12-E21B-1517-B4AFFAE959CD}"/>
                  </a:ext>
                </a:extLst>
              </p14:cNvPr>
              <p14:cNvContentPartPr/>
              <p14:nvPr/>
            </p14:nvContentPartPr>
            <p14:xfrm>
              <a:off x="5270853" y="1045453"/>
              <a:ext cx="245880" cy="5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AE54287-DA12-E21B-1517-B4AFFAE959C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07761" y="982453"/>
                <a:ext cx="371704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53228B-7111-0D19-C596-797BFA43F52F}"/>
                  </a:ext>
                </a:extLst>
              </p14:cNvPr>
              <p14:cNvContentPartPr/>
              <p14:nvPr/>
            </p14:nvContentPartPr>
            <p14:xfrm>
              <a:off x="4699325" y="4594224"/>
              <a:ext cx="200520" cy="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53228B-7111-0D19-C596-797BFA43F52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93205" y="4588104"/>
                <a:ext cx="2127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6E5F9A-C5F3-45C2-95B5-10DFE8AFC864}"/>
                  </a:ext>
                </a:extLst>
              </p14:cNvPr>
              <p14:cNvContentPartPr/>
              <p14:nvPr/>
            </p14:nvContentPartPr>
            <p14:xfrm>
              <a:off x="4647125" y="4501344"/>
              <a:ext cx="380160" cy="114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6E5F9A-C5F3-45C2-95B5-10DFE8AFC86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38125" y="4492344"/>
                <a:ext cx="3978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1AAA42D-D750-5527-844E-30779F8631F3}"/>
                  </a:ext>
                </a:extLst>
              </p14:cNvPr>
              <p14:cNvContentPartPr/>
              <p14:nvPr/>
            </p14:nvContentPartPr>
            <p14:xfrm>
              <a:off x="4450205" y="4490544"/>
              <a:ext cx="627480" cy="137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1AAA42D-D750-5527-844E-30779F8631F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41205" y="4481520"/>
                <a:ext cx="645120" cy="155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6CFADC-9839-7EB9-A3D3-6FFEB0D856AD}"/>
                  </a:ext>
                </a:extLst>
              </p14:cNvPr>
              <p14:cNvContentPartPr/>
              <p14:nvPr/>
            </p14:nvContentPartPr>
            <p14:xfrm>
              <a:off x="5127005" y="4551384"/>
              <a:ext cx="331920" cy="43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6CFADC-9839-7EB9-A3D3-6FFEB0D856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9005" y="4533384"/>
                <a:ext cx="3675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EC9D912-A8EC-76B8-996D-C0572C52BD3B}"/>
                  </a:ext>
                </a:extLst>
              </p14:cNvPr>
              <p14:cNvContentPartPr/>
              <p14:nvPr/>
            </p14:nvContentPartPr>
            <p14:xfrm>
              <a:off x="3665045" y="5080584"/>
              <a:ext cx="630720" cy="40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EC9D912-A8EC-76B8-996D-C0572C52BD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47035" y="5062584"/>
                <a:ext cx="6663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CA29ECB-D54E-1112-9E79-76709FF04020}"/>
                  </a:ext>
                </a:extLst>
              </p14:cNvPr>
              <p14:cNvContentPartPr/>
              <p14:nvPr/>
            </p14:nvContentPartPr>
            <p14:xfrm>
              <a:off x="3676925" y="4587744"/>
              <a:ext cx="292680" cy="57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CA29ECB-D54E-1112-9E79-76709FF0402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58925" y="4570803"/>
                <a:ext cx="328320" cy="39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948BCB3-573E-A9E6-8CFE-75469A8B0AE9}"/>
                  </a:ext>
                </a:extLst>
              </p14:cNvPr>
              <p14:cNvContentPartPr/>
              <p14:nvPr/>
            </p14:nvContentPartPr>
            <p14:xfrm>
              <a:off x="5091005" y="5353464"/>
              <a:ext cx="309240" cy="3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948BCB3-573E-A9E6-8CFE-75469A8B0AE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73005" y="5335464"/>
                <a:ext cx="34488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4FC9648-D5B7-FEBD-8F1E-7F9DAA5937BF}"/>
                  </a:ext>
                </a:extLst>
              </p14:cNvPr>
              <p14:cNvContentPartPr/>
              <p14:nvPr/>
            </p14:nvContentPartPr>
            <p14:xfrm>
              <a:off x="-1385755" y="2657064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4FC9648-D5B7-FEBD-8F1E-7F9DAA5937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-1403755" y="263906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94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B77A698-7CEF-6265-A502-45B7D511D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1" y="647763"/>
            <a:ext cx="4556097" cy="54892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A76B8EC-6B31-99D6-BB4F-C512F83AA2B2}"/>
                  </a:ext>
                </a:extLst>
              </p14:cNvPr>
              <p14:cNvContentPartPr/>
              <p14:nvPr/>
            </p14:nvContentPartPr>
            <p14:xfrm>
              <a:off x="2795493" y="3426520"/>
              <a:ext cx="344160" cy="9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A76B8EC-6B31-99D6-BB4F-C512F83AA2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9493" y="3390520"/>
                <a:ext cx="4158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0DC94AF-9509-65CB-EA65-1342F3BDB62C}"/>
                  </a:ext>
                </a:extLst>
              </p14:cNvPr>
              <p14:cNvContentPartPr/>
              <p14:nvPr/>
            </p14:nvContentPartPr>
            <p14:xfrm>
              <a:off x="4911213" y="2912440"/>
              <a:ext cx="142200" cy="4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0DC94AF-9509-65CB-EA65-1342F3BDB6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5213" y="2876440"/>
                <a:ext cx="2138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FB1E55-E1C4-3931-A356-FACFBE7FE377}"/>
                  </a:ext>
                </a:extLst>
              </p14:cNvPr>
              <p14:cNvContentPartPr/>
              <p14:nvPr/>
            </p14:nvContentPartPr>
            <p14:xfrm>
              <a:off x="4135205" y="2936064"/>
              <a:ext cx="302040" cy="13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FB1E55-E1C4-3931-A356-FACFBE7FE3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17205" y="2918064"/>
                <a:ext cx="3376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5092EA-DE93-E747-8180-5D023A308D3C}"/>
                  </a:ext>
                </a:extLst>
              </p14:cNvPr>
              <p14:cNvContentPartPr/>
              <p14:nvPr/>
            </p14:nvContentPartPr>
            <p14:xfrm>
              <a:off x="4226285" y="3265464"/>
              <a:ext cx="382320" cy="27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5092EA-DE93-E747-8180-5D023A308D3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8268" y="3247464"/>
                <a:ext cx="417994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E26C73-EC09-1EC7-EE98-4616387CD82A}"/>
                  </a:ext>
                </a:extLst>
              </p14:cNvPr>
              <p14:cNvContentPartPr/>
              <p14:nvPr/>
            </p14:nvContentPartPr>
            <p14:xfrm>
              <a:off x="5207285" y="3445824"/>
              <a:ext cx="155160" cy="28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E26C73-EC09-1EC7-EE98-4616387CD82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89243" y="3428046"/>
                <a:ext cx="190883" cy="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E3F5222-6B8B-5A1A-4629-EE8FB4B67A21}"/>
                  </a:ext>
                </a:extLst>
              </p14:cNvPr>
              <p14:cNvContentPartPr/>
              <p14:nvPr/>
            </p14:nvContentPartPr>
            <p14:xfrm>
              <a:off x="5129525" y="2905104"/>
              <a:ext cx="258120" cy="41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E3F5222-6B8B-5A1A-4629-EE8FB4B67A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11525" y="2887104"/>
                <a:ext cx="2937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C12018C-AFAA-7515-6DD3-3725D431FFE7}"/>
                  </a:ext>
                </a:extLst>
              </p14:cNvPr>
              <p14:cNvContentPartPr/>
              <p14:nvPr/>
            </p14:nvContentPartPr>
            <p14:xfrm>
              <a:off x="4232765" y="3104184"/>
              <a:ext cx="444240" cy="1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C12018C-AFAA-7515-6DD3-3725D431FFE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14765" y="3086184"/>
                <a:ext cx="479880" cy="4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763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6C694749-8845-5A5D-9C87-507986EA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0" y="457200"/>
            <a:ext cx="4427980" cy="5943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63DFE0-60A5-9A7D-E69A-547A6EBBFBBC}"/>
              </a:ext>
            </a:extLst>
          </p:cNvPr>
          <p:cNvGrpSpPr/>
          <p:nvPr/>
        </p:nvGrpSpPr>
        <p:grpSpPr>
          <a:xfrm>
            <a:off x="2764893" y="2688520"/>
            <a:ext cx="511920" cy="40320"/>
            <a:chOff x="2764893" y="2688520"/>
            <a:chExt cx="511920" cy="4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6895630-8D1B-6C47-F4E1-ECC78DA7BF90}"/>
                    </a:ext>
                  </a:extLst>
                </p14:cNvPr>
                <p14:cNvContentPartPr/>
                <p14:nvPr/>
              </p14:nvContentPartPr>
              <p14:xfrm>
                <a:off x="2787573" y="2688520"/>
                <a:ext cx="489240" cy="111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6895630-8D1B-6C47-F4E1-ECC78DA7BF9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51573" y="2652520"/>
                  <a:ext cx="560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5CC5720-39A9-5E4A-1D81-5FF969E084D2}"/>
                    </a:ext>
                  </a:extLst>
                </p14:cNvPr>
                <p14:cNvContentPartPr/>
                <p14:nvPr/>
              </p14:nvContentPartPr>
              <p14:xfrm>
                <a:off x="2806653" y="2714440"/>
                <a:ext cx="178200" cy="90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5CC5720-39A9-5E4A-1D81-5FF969E084D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70580" y="2678440"/>
                  <a:ext cx="249985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983483D-6FAB-7BEE-CF7D-710FDACA80F3}"/>
                    </a:ext>
                  </a:extLst>
                </p14:cNvPr>
                <p14:cNvContentPartPr/>
                <p14:nvPr/>
              </p14:nvContentPartPr>
              <p14:xfrm>
                <a:off x="2764893" y="2722720"/>
                <a:ext cx="65520" cy="6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983483D-6FAB-7BEE-CF7D-710FDACA80F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28893" y="2686720"/>
                  <a:ext cx="137160" cy="7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CCE6950-3576-6984-AD0E-0E7245FC1A26}"/>
                  </a:ext>
                </a:extLst>
              </p14:cNvPr>
              <p14:cNvContentPartPr/>
              <p14:nvPr/>
            </p14:nvContentPartPr>
            <p14:xfrm>
              <a:off x="5735253" y="1978240"/>
              <a:ext cx="252720" cy="7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CCE6950-3576-6984-AD0E-0E7245FC1A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99253" y="1942240"/>
                <a:ext cx="3243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3D6CFD-EEFB-E4A9-DD3B-5582900AB116}"/>
                  </a:ext>
                </a:extLst>
              </p14:cNvPr>
              <p14:cNvContentPartPr/>
              <p14:nvPr/>
            </p14:nvContentPartPr>
            <p14:xfrm>
              <a:off x="4773125" y="1970544"/>
              <a:ext cx="262080" cy="5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3D6CFD-EEFB-E4A9-DD3B-5582900AB1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55125" y="1952544"/>
                <a:ext cx="29772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B0F57F-B6BB-976F-1554-F7337F185DAC}"/>
                  </a:ext>
                </a:extLst>
              </p14:cNvPr>
              <p14:cNvContentPartPr/>
              <p14:nvPr/>
            </p14:nvContentPartPr>
            <p14:xfrm>
              <a:off x="4746845" y="2435304"/>
              <a:ext cx="552960" cy="57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B0F57F-B6BB-976F-1554-F7337F185DA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28845" y="2417304"/>
                <a:ext cx="5886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5E729E1-9A6B-D0B7-722C-A2D64205578E}"/>
                  </a:ext>
                </a:extLst>
              </p14:cNvPr>
              <p14:cNvContentPartPr/>
              <p14:nvPr/>
            </p14:nvContentPartPr>
            <p14:xfrm>
              <a:off x="6138965" y="2711784"/>
              <a:ext cx="253440" cy="50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5E729E1-9A6B-D0B7-722C-A2D64205578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20965" y="2694984"/>
                <a:ext cx="289080" cy="38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5E32C-6B68-37AF-DDCF-DD4056C56ED2}"/>
                  </a:ext>
                </a:extLst>
              </p14:cNvPr>
              <p14:cNvContentPartPr/>
              <p14:nvPr/>
            </p14:nvContentPartPr>
            <p14:xfrm>
              <a:off x="4734245" y="2218224"/>
              <a:ext cx="727560" cy="65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5E32C-6B68-37AF-DDCF-DD4056C56E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16245" y="2200125"/>
                <a:ext cx="763200" cy="1017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9371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a number of text&#10;&#10;Description automatically generated with medium confidence">
            <a:extLst>
              <a:ext uri="{FF2B5EF4-FFF2-40B4-BE49-F238E27FC236}">
                <a16:creationId xmlns:a16="http://schemas.microsoft.com/office/drawing/2014/main" id="{90F7EF0E-927D-F3BF-0BBF-36DEE590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46" y="315296"/>
            <a:ext cx="3620875" cy="60855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BA82DBD-B752-D8EA-94B6-E7E879BE832B}"/>
                  </a:ext>
                </a:extLst>
              </p14:cNvPr>
              <p14:cNvContentPartPr/>
              <p14:nvPr/>
            </p14:nvContentPartPr>
            <p14:xfrm>
              <a:off x="3033813" y="2475400"/>
              <a:ext cx="400680" cy="14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BA82DBD-B752-D8EA-94B6-E7E879BE83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7813" y="2440300"/>
                <a:ext cx="472320" cy="83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9AA73C-32F8-1758-C4EF-C23786BCF626}"/>
                  </a:ext>
                </a:extLst>
              </p14:cNvPr>
              <p14:cNvContentPartPr/>
              <p14:nvPr/>
            </p14:nvContentPartPr>
            <p14:xfrm>
              <a:off x="5249973" y="1885720"/>
              <a:ext cx="253440" cy="27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9AA73C-32F8-1758-C4EF-C23786BCF6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3973" y="1850182"/>
                <a:ext cx="325080" cy="98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EF1B4B1-088F-BD89-5074-E0655756B8F6}"/>
                  </a:ext>
                </a:extLst>
              </p14:cNvPr>
              <p14:cNvContentPartPr/>
              <p14:nvPr/>
            </p14:nvContentPartPr>
            <p14:xfrm>
              <a:off x="4488365" y="2303544"/>
              <a:ext cx="454680" cy="2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EF1B4B1-088F-BD89-5074-E0655756B8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70365" y="2285544"/>
                <a:ext cx="4903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0CB6D21-2666-F717-473F-BDDF94193305}"/>
                  </a:ext>
                </a:extLst>
              </p14:cNvPr>
              <p14:cNvContentPartPr/>
              <p14:nvPr/>
            </p14:nvContentPartPr>
            <p14:xfrm>
              <a:off x="5699045" y="2494704"/>
              <a:ext cx="203400" cy="12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0CB6D21-2666-F717-473F-BDDF941933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1045" y="2477204"/>
                <a:ext cx="239040" cy="47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3D7896A-0F84-119F-224A-D76710F5C9D3}"/>
                  </a:ext>
                </a:extLst>
              </p14:cNvPr>
              <p14:cNvContentPartPr/>
              <p14:nvPr/>
            </p14:nvContentPartPr>
            <p14:xfrm>
              <a:off x="4431125" y="2070984"/>
              <a:ext cx="593640" cy="36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3D7896A-0F84-119F-224A-D76710F5C9D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13136" y="2052806"/>
                <a:ext cx="629258" cy="72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1E76826-1C55-4C0E-3A0A-961E21A965FE}"/>
                  </a:ext>
                </a:extLst>
              </p14:cNvPr>
              <p14:cNvContentPartPr/>
              <p14:nvPr/>
            </p14:nvContentPartPr>
            <p14:xfrm>
              <a:off x="4472165" y="1900344"/>
              <a:ext cx="256680" cy="15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1E76826-1C55-4C0E-3A0A-961E21A965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4165" y="1882344"/>
                <a:ext cx="292320" cy="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0071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B50BFEA-43B3-19C7-9F0A-82E48DF0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7" y="457200"/>
            <a:ext cx="7744106" cy="594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5BA281-D608-3DF1-3A91-DF8D133BBB0B}"/>
                  </a:ext>
                </a:extLst>
              </p14:cNvPr>
              <p14:cNvContentPartPr/>
              <p14:nvPr/>
            </p14:nvContentPartPr>
            <p14:xfrm>
              <a:off x="6184893" y="1007827"/>
              <a:ext cx="305640" cy="22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5BA281-D608-3DF1-3A91-DF8D133BBB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1893" y="944827"/>
                <a:ext cx="43128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752B1A-6F1C-1A9A-40F6-1B33A4F913A7}"/>
                  </a:ext>
                </a:extLst>
              </p14:cNvPr>
              <p14:cNvContentPartPr/>
              <p14:nvPr/>
            </p14:nvContentPartPr>
            <p14:xfrm>
              <a:off x="5932325" y="5595024"/>
              <a:ext cx="1565640" cy="23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752B1A-6F1C-1A9A-40F6-1B33A4F913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8325" y="5487024"/>
                <a:ext cx="1673280" cy="2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160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55285-21A9-9FAC-8512-F5B27C7A1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1" y="623276"/>
            <a:ext cx="7287094" cy="41172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3A57B2-177E-3935-0FDC-881DC981554C}"/>
                  </a:ext>
                </a:extLst>
              </p14:cNvPr>
              <p14:cNvContentPartPr/>
              <p14:nvPr/>
            </p14:nvContentPartPr>
            <p14:xfrm>
              <a:off x="5607813" y="1115107"/>
              <a:ext cx="267120" cy="6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3A57B2-177E-3935-0FDC-881DC98155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4813" y="1048607"/>
                <a:ext cx="392760" cy="139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C17B41-D99E-376B-7EDD-BBCB531D4477}"/>
                  </a:ext>
                </a:extLst>
              </p14:cNvPr>
              <p14:cNvContentPartPr/>
              <p14:nvPr/>
            </p14:nvContentPartPr>
            <p14:xfrm>
              <a:off x="4696805" y="3305064"/>
              <a:ext cx="564840" cy="12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C17B41-D99E-376B-7EDD-BBCB531D44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2805" y="3197064"/>
                <a:ext cx="672480" cy="22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178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6AC2CA1-9D93-10FF-AD22-550DB6A74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45287"/>
            <a:ext cx="8458200" cy="45674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BE22D1C-FFCA-2E14-9102-A2FAD1AD1E31}"/>
                  </a:ext>
                </a:extLst>
              </p14:cNvPr>
              <p14:cNvContentPartPr/>
              <p14:nvPr/>
            </p14:nvContentPartPr>
            <p14:xfrm>
              <a:off x="5916693" y="1674520"/>
              <a:ext cx="321840" cy="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BE22D1C-FFCA-2E14-9102-A2FAD1AD1E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3622" y="1611520"/>
                <a:ext cx="447621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9308D4-E131-97C1-6913-5FFA1F4BA419}"/>
                  </a:ext>
                </a:extLst>
              </p14:cNvPr>
              <p14:cNvContentPartPr/>
              <p14:nvPr/>
            </p14:nvContentPartPr>
            <p14:xfrm>
              <a:off x="4574405" y="2688384"/>
              <a:ext cx="2156760" cy="34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9308D4-E131-97C1-6913-5FFA1F4BA4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0414" y="2579247"/>
                <a:ext cx="2264382" cy="252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7EFFC4-3C09-F8AA-4B86-F8795924490A}"/>
                  </a:ext>
                </a:extLst>
              </p14:cNvPr>
              <p14:cNvContentPartPr/>
              <p14:nvPr/>
            </p14:nvContentPartPr>
            <p14:xfrm>
              <a:off x="951005" y="2697384"/>
              <a:ext cx="1356840" cy="15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7EFFC4-3C09-F8AA-4B86-F879592449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7019" y="2586750"/>
                <a:ext cx="1464451" cy="2360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052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ument with a logo&#10;&#10;Description automatically generated with medium confidence">
            <a:extLst>
              <a:ext uri="{FF2B5EF4-FFF2-40B4-BE49-F238E27FC236}">
                <a16:creationId xmlns:a16="http://schemas.microsoft.com/office/drawing/2014/main" id="{B0EC282E-15DC-B333-4BF7-82CE35A53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3" y="457200"/>
            <a:ext cx="3343273" cy="594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29E22A-9F12-27DA-0668-84146C752942}"/>
                  </a:ext>
                </a:extLst>
              </p14:cNvPr>
              <p14:cNvContentPartPr/>
              <p14:nvPr/>
            </p14:nvContentPartPr>
            <p14:xfrm>
              <a:off x="3222813" y="2828560"/>
              <a:ext cx="363960" cy="2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29E22A-9F12-27DA-0668-84146C7529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6813" y="2792560"/>
                <a:ext cx="4356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EC1909-4725-B8C0-C6C9-EBF1FE59386C}"/>
                  </a:ext>
                </a:extLst>
              </p14:cNvPr>
              <p14:cNvContentPartPr/>
              <p14:nvPr/>
            </p14:nvContentPartPr>
            <p14:xfrm>
              <a:off x="5362293" y="2255440"/>
              <a:ext cx="185760" cy="9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EC1909-4725-B8C0-C6C9-EBF1FE5938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6293" y="2220773"/>
                <a:ext cx="257400" cy="78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35B3A2-7C2D-73E7-1498-DDB063E710AD}"/>
                  </a:ext>
                </a:extLst>
              </p14:cNvPr>
              <p14:cNvContentPartPr/>
              <p14:nvPr/>
            </p14:nvContentPartPr>
            <p14:xfrm>
              <a:off x="4608965" y="2256384"/>
              <a:ext cx="286560" cy="1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35B3A2-7C2D-73E7-1498-DDB063E710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90965" y="2238384"/>
                <a:ext cx="3222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BA82A5C-FEF0-62EF-3CDA-9B909396A106}"/>
                  </a:ext>
                </a:extLst>
              </p14:cNvPr>
              <p14:cNvContentPartPr/>
              <p14:nvPr/>
            </p14:nvContentPartPr>
            <p14:xfrm>
              <a:off x="4607525" y="2447184"/>
              <a:ext cx="500040" cy="16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BA82A5C-FEF0-62EF-3CDA-9B909396A1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9525" y="2429184"/>
                <a:ext cx="535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A5A9EF-D93E-36D5-076B-4FDB0AAED40C}"/>
                  </a:ext>
                </a:extLst>
              </p14:cNvPr>
              <p14:cNvContentPartPr/>
              <p14:nvPr/>
            </p14:nvContentPartPr>
            <p14:xfrm>
              <a:off x="4611485" y="2631144"/>
              <a:ext cx="450720" cy="13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A5A9EF-D93E-36D5-076B-4FDB0AAED40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93485" y="2613144"/>
                <a:ext cx="486360" cy="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98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1946" y="148929"/>
            <a:ext cx="4920107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73735-C812-7B17-AFF6-A4D4A58A4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273" y="1380754"/>
            <a:ext cx="4171453" cy="724661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Counsellors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5F7E-54DE-B7D3-5FE0-E0900FB51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8793" y="2123374"/>
            <a:ext cx="4171453" cy="1962675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solidFill>
                  <a:srgbClr val="92D050"/>
                </a:solidFill>
              </a:rPr>
              <a:t>Mr. Lim A-H</a:t>
            </a:r>
            <a:r>
              <a:rPr lang="en-US" sz="1600" b="1" dirty="0">
                <a:solidFill>
                  <a:srgbClr val="92D050"/>
                </a:solidFill>
              </a:rPr>
              <a:t> </a:t>
            </a:r>
            <a:r>
              <a:rPr lang="en-US" sz="1600" dirty="0"/>
              <a:t>Tuesdays &amp; Wednesdays</a:t>
            </a:r>
          </a:p>
          <a:p>
            <a:pPr algn="l"/>
            <a:r>
              <a:rPr lang="en-US" b="1" dirty="0">
                <a:solidFill>
                  <a:srgbClr val="92D050"/>
                </a:solidFill>
              </a:rPr>
              <a:t>Mr. Liu A-H </a:t>
            </a:r>
            <a:r>
              <a:rPr lang="en-US" sz="1600" dirty="0"/>
              <a:t>Mondays, Thursdays &amp; Fridays</a:t>
            </a:r>
            <a:endParaRPr lang="en-US" sz="1600" dirty="0">
              <a:cs typeface="Calibri"/>
            </a:endParaRPr>
          </a:p>
          <a:p>
            <a:pPr algn="l"/>
            <a:r>
              <a:rPr lang="en-US" b="1" dirty="0">
                <a:solidFill>
                  <a:srgbClr val="63FFF6"/>
                </a:solidFill>
              </a:rPr>
              <a:t>Ms. Murad I-Se</a:t>
            </a:r>
            <a:endParaRPr lang="en-US" b="1" dirty="0">
              <a:solidFill>
                <a:srgbClr val="63FFF6"/>
              </a:solidFill>
              <a:cs typeface="Calibri"/>
            </a:endParaRPr>
          </a:p>
          <a:p>
            <a:pPr algn="l"/>
            <a:r>
              <a:rPr lang="en-US" b="1">
                <a:solidFill>
                  <a:srgbClr val="0070C0"/>
                </a:solidFill>
              </a:rPr>
              <a:t>Ms. Chen </a:t>
            </a:r>
            <a:r>
              <a:rPr lang="en-US" b="1" err="1">
                <a:solidFill>
                  <a:srgbClr val="0070C0"/>
                </a:solidFill>
              </a:rPr>
              <a:t>Sh</a:t>
            </a:r>
            <a:r>
              <a:rPr lang="en-US" b="1">
                <a:solidFill>
                  <a:srgbClr val="0070C0"/>
                </a:solidFill>
              </a:rPr>
              <a:t>-Z</a:t>
            </a:r>
            <a:endParaRPr lang="en-US" b="1">
              <a:solidFill>
                <a:srgbClr val="0070C0"/>
              </a:solidFill>
              <a:ea typeface="Calibri"/>
              <a:cs typeface="Calibri"/>
            </a:endParaRPr>
          </a:p>
          <a:p>
            <a:pPr algn="l"/>
            <a:endParaRPr lang="en-US" dirty="0">
              <a:solidFill>
                <a:srgbClr val="C00000"/>
              </a:solidFill>
              <a:cs typeface="Calibri" panose="020F0502020204030204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1870589" y="6170"/>
            <a:ext cx="5112196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46" y="5310973"/>
            <a:ext cx="529461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E33FE-7D47-2468-456C-FF54FD7022ED}"/>
              </a:ext>
            </a:extLst>
          </p:cNvPr>
          <p:cNvSpPr txBox="1"/>
          <p:nvPr/>
        </p:nvSpPr>
        <p:spPr>
          <a:xfrm>
            <a:off x="2568793" y="4689440"/>
            <a:ext cx="3362617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Calibri" panose="020F0502020204030204"/>
              </a:rPr>
              <a:t>Ms. Carter</a:t>
            </a:r>
            <a:r>
              <a:rPr lang="en-US" sz="2400" b="1">
                <a:solidFill>
                  <a:srgbClr val="002060"/>
                </a:solidFill>
                <a:cs typeface="Calibri" panose="020F0502020204030204"/>
              </a:rPr>
              <a:t> </a:t>
            </a:r>
            <a:r>
              <a:rPr lang="en-US" sz="1600"/>
              <a:t>Mondays,</a:t>
            </a:r>
            <a:r>
              <a:rPr lang="en-US" sz="2400" b="1">
                <a:solidFill>
                  <a:srgbClr val="002060"/>
                </a:solidFill>
                <a:cs typeface="Calibri" panose="020F0502020204030204"/>
              </a:rPr>
              <a:t> </a:t>
            </a:r>
            <a:r>
              <a:rPr lang="en-US" sz="1600"/>
              <a:t>Thursday, every other Wednesdays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E75C4-824D-DC46-D791-81FA239AE12E}"/>
              </a:ext>
            </a:extLst>
          </p:cNvPr>
          <p:cNvSpPr txBox="1"/>
          <p:nvPr/>
        </p:nvSpPr>
        <p:spPr>
          <a:xfrm>
            <a:off x="2419896" y="3934130"/>
            <a:ext cx="40560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+mj-lt"/>
                <a:cs typeface="Calibri" panose="020F0502020204030204"/>
              </a:rPr>
              <a:t>Career Advisor</a:t>
            </a:r>
            <a:endParaRPr lang="en-US" sz="3600" b="1">
              <a:latin typeface="+mj-lt"/>
              <a:ea typeface="Calibri"/>
              <a:cs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6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10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14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17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020767-9160-6ECE-12BC-1671F33D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1" y="666351"/>
            <a:ext cx="7918803" cy="30443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Applying to PSI’S</a:t>
            </a:r>
          </a:p>
        </p:txBody>
      </p:sp>
    </p:spTree>
    <p:extLst>
      <p:ext uri="{BB962C8B-B14F-4D97-AF65-F5344CB8AC3E}">
        <p14:creationId xmlns:p14="http://schemas.microsoft.com/office/powerpoint/2010/main" val="1027147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A77EB-5B57-33EE-B6A2-F2914112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1070800"/>
            <a:ext cx="2954766" cy="5583126"/>
          </a:xfrm>
        </p:spPr>
        <p:txBody>
          <a:bodyPr>
            <a:normAutofit/>
          </a:bodyPr>
          <a:lstStyle/>
          <a:p>
            <a:pPr algn="r"/>
            <a:r>
              <a:rPr lang="en-US" sz="5400"/>
              <a:t>Important Sites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2A413B22-C08C-8D02-5D98-16E1FCEDCB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905881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1897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6" name="Rectangle 4608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7" name="Rectangle 4608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8" name="Rectangle 4608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90" name="Rectangle 4608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6084" name="Rectangle 3">
            <a:extLst>
              <a:ext uri="{FF2B5EF4-FFF2-40B4-BE49-F238E27FC236}">
                <a16:creationId xmlns:a16="http://schemas.microsoft.com/office/drawing/2014/main" id="{C2460ED5-F204-4B4A-70B9-B5EF97E5A4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7971658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2" name="Rectangle 26641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644" name="Picture 26643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26630" name="Title 1">
            <a:extLst>
              <a:ext uri="{FF2B5EF4-FFF2-40B4-BE49-F238E27FC236}">
                <a16:creationId xmlns:a16="http://schemas.microsoft.com/office/drawing/2014/main" id="{AD5F1309-7BFD-3789-130B-9167303B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505" y="5031946"/>
            <a:ext cx="4124495" cy="113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  <a:hlinkClick r:id="rId4"/>
              </a:rPr>
              <a:t>Educational Planner BC's Website</a:t>
            </a:r>
            <a:endParaRPr lang="en-US" sz="30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645" name="Content Placeholder 26633">
            <a:extLst>
              <a:ext uri="{FF2B5EF4-FFF2-40B4-BE49-F238E27FC236}">
                <a16:creationId xmlns:a16="http://schemas.microsoft.com/office/drawing/2014/main" id="{FB92236D-0317-73CA-FFA1-BA933CF7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097" y="3398485"/>
            <a:ext cx="2218044" cy="3353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1350" b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Educational planner BC QR </a:t>
            </a:r>
            <a:endParaRPr lang="en-US" sz="135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41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643" name="Freeform: Shape 26642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6625" name="Content Placeholder 4">
            <a:extLst>
              <a:ext uri="{FF2B5EF4-FFF2-40B4-BE49-F238E27FC236}">
                <a16:creationId xmlns:a16="http://schemas.microsoft.com/office/drawing/2014/main" id="{210C0BC2-3C61-B75F-232F-A1036622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84" y="102338"/>
            <a:ext cx="2203860" cy="2236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F7B542E-D4EE-ABF3-12E8-64655745A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an Account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CD2EA9C-C0AA-268B-0E28-7AB2C3B6A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" y="1944034"/>
            <a:ext cx="9070708" cy="43316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3BC1A86-3AF7-60A9-E87B-75AE903E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1517152"/>
            <a:ext cx="8949711" cy="36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0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A8085C-E0EF-B56D-9934-5A90A7E6A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r="18645" b="-1"/>
          <a:stretch/>
        </p:blipFill>
        <p:spPr>
          <a:xfrm>
            <a:off x="116197" y="297895"/>
            <a:ext cx="8911605" cy="626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0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DA6795-54D0-D424-FE35-0937395ED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" y="826573"/>
            <a:ext cx="9017554" cy="49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9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61334EF-1131-7373-E3D1-4225FEF5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1187950"/>
            <a:ext cx="9007699" cy="44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ign in&#10;&#10;Description automatically generated">
            <a:extLst>
              <a:ext uri="{FF2B5EF4-FFF2-40B4-BE49-F238E27FC236}">
                <a16:creationId xmlns:a16="http://schemas.microsoft.com/office/drawing/2014/main" id="{A42C8C30-443C-8954-2F8B-CB01EDD6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73042"/>
            <a:ext cx="8458200" cy="3911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636AD-E989-59BB-EE32-A09AC758B51D}"/>
              </a:ext>
            </a:extLst>
          </p:cNvPr>
          <p:cNvSpPr txBox="1"/>
          <p:nvPr/>
        </p:nvSpPr>
        <p:spPr>
          <a:xfrm>
            <a:off x="5249624" y="483223"/>
            <a:ext cx="1670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+mj-lt"/>
              </a:rPr>
              <a:t>Sign In</a:t>
            </a:r>
          </a:p>
        </p:txBody>
      </p:sp>
    </p:spTree>
    <p:extLst>
      <p:ext uri="{BB962C8B-B14F-4D97-AF65-F5344CB8AC3E}">
        <p14:creationId xmlns:p14="http://schemas.microsoft.com/office/powerpoint/2010/main" val="28988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7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9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421" name="Group 17420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30289" cy="6858000"/>
            <a:chOff x="651279" y="598259"/>
            <a:chExt cx="10889442" cy="5680742"/>
          </a:xfrm>
        </p:grpSpPr>
        <p:sp>
          <p:nvSpPr>
            <p:cNvPr id="17422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23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425" name="Group 1742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7426" name="Freeform: Shape 1742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27" name="Freeform: Shape 1742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28" name="Freeform: Shape 1742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29" name="Freeform: Shape 1742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30" name="Freeform: Shape 1742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31" name="Freeform: Shape 1743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432" name="Freeform: Shape 1743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7ADD31-6D76-643B-F7AD-7C1E0FF0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" y="841248"/>
            <a:ext cx="2636433" cy="534009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en-US" sz="4200" b="1" dirty="0">
                <a:solidFill>
                  <a:schemeClr val="bg1"/>
                </a:solidFill>
              </a:rPr>
              <a:t>We Are Going to Cover</a:t>
            </a:r>
            <a:r>
              <a:rPr lang="mr-IN" altLang="en-US" sz="4200" b="1" dirty="0">
                <a:solidFill>
                  <a:schemeClr val="bg1"/>
                </a:solidFill>
              </a:rPr>
              <a:t>…</a:t>
            </a:r>
            <a:endParaRPr lang="en-US" altLang="en-US" sz="4200" b="1" dirty="0">
              <a:solidFill>
                <a:schemeClr val="bg1"/>
              </a:solidFill>
            </a:endParaRPr>
          </a:p>
        </p:txBody>
      </p:sp>
      <p:graphicFrame>
        <p:nvGraphicFramePr>
          <p:cNvPr id="17412" name="Content Placeholder 2">
            <a:extLst>
              <a:ext uri="{FF2B5EF4-FFF2-40B4-BE49-F238E27FC236}">
                <a16:creationId xmlns:a16="http://schemas.microsoft.com/office/drawing/2014/main" id="{3F7853E6-ED72-41AA-F544-E449E0E908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024225"/>
              </p:ext>
            </p:extLst>
          </p:nvPr>
        </p:nvGraphicFramePr>
        <p:xfrm>
          <a:off x="3739414" y="231006"/>
          <a:ext cx="4775935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8CDA40-125F-E0B9-48B8-D7C38F4E4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96" y="1625881"/>
            <a:ext cx="6468589" cy="3606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84930-EDA6-BF62-068D-521957F06436}"/>
              </a:ext>
            </a:extLst>
          </p:cNvPr>
          <p:cNvSpPr txBox="1"/>
          <p:nvPr/>
        </p:nvSpPr>
        <p:spPr>
          <a:xfrm>
            <a:off x="3791247" y="443609"/>
            <a:ext cx="1476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2690167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A9B642E-991A-202E-7C24-E8717A9B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954913"/>
            <a:ext cx="8178800" cy="49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71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5F08F07-7514-E755-A0D6-8A9002BFB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8" y="818655"/>
            <a:ext cx="8353104" cy="52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1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B4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6DBBFB7-3D03-0221-92C8-0566365E9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48" y="1395663"/>
            <a:ext cx="6426948" cy="40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34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605C3F-CF85-33B1-CD5E-2F76DEC9B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72" y="1395663"/>
            <a:ext cx="6391481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5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phone contact&#10;&#10;Description automatically generated">
            <a:extLst>
              <a:ext uri="{FF2B5EF4-FFF2-40B4-BE49-F238E27FC236}">
                <a16:creationId xmlns:a16="http://schemas.microsoft.com/office/drawing/2014/main" id="{BB57CF52-BA69-D3E1-01C0-B21107FB0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" y="976162"/>
            <a:ext cx="6843561" cy="42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57958E-C4FA-9FB7-C23D-1557DAB5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890500"/>
            <a:ext cx="8178800" cy="50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3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230093F-EE81-5673-74CF-21913E32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413562"/>
            <a:ext cx="9015509" cy="56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7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B45FE65-A9E1-33BB-5995-4044943B0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8" y="833610"/>
            <a:ext cx="8142401" cy="51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12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application&#10;&#10;Description automatically generated">
            <a:extLst>
              <a:ext uri="{FF2B5EF4-FFF2-40B4-BE49-F238E27FC236}">
                <a16:creationId xmlns:a16="http://schemas.microsoft.com/office/drawing/2014/main" id="{E48C8144-32CB-6EB4-9DFD-28570B6F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951877"/>
            <a:ext cx="6915724" cy="42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7067B-3CA7-F142-77DD-592CC279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48" y="818984"/>
            <a:ext cx="4947184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BA69A-C410-3384-E0A8-0336D7FFC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8905" y="4797188"/>
            <a:ext cx="4538427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STUDENT TRANSCRIPT SERVICES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7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D4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9D95ED2-4B09-AC31-E83E-5A1C06122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85" y="1464602"/>
            <a:ext cx="6261030" cy="39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4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11CDB60-8F76-FD77-FD57-C9DD3A967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2" y="112068"/>
            <a:ext cx="8412609" cy="508962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E11F23-D1AE-CDF3-E090-C4B490F93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6" y="120581"/>
            <a:ext cx="8572369" cy="51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34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3" name="Rectangle 5018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5" name="Right Triangle 5018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87" name="Rectangle 5018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A1FAF4C3-5BB1-20BA-30DC-A87574A327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10423" y="1045870"/>
            <a:ext cx="6520603" cy="16184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alt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Official Transcript Requests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1CBA5940-ED9C-0D26-E3B6-6C83A40082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63930" y="2496541"/>
            <a:ext cx="6056111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You may be asked for an official transcript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Fill out white form in the office and bring $5 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Must be hard copy &amp; verified as “official” (Burnett Seal) 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Do not open the sealed envelop (the information may be deemed invalid if envelop is opened)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Give at least 24 hours notice for request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94DE5E8-C080-45A4-B2F4-8FE7D8F8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1" cy="6858000"/>
            <a:chOff x="-2848" y="0"/>
            <a:chExt cx="12188949" cy="6858000"/>
          </a:xfrm>
        </p:grpSpPr>
        <p:sp>
          <p:nvSpPr>
            <p:cNvPr id="195" name="Color Cover">
              <a:extLst>
                <a:ext uri="{FF2B5EF4-FFF2-40B4-BE49-F238E27FC236}">
                  <a16:creationId xmlns:a16="http://schemas.microsoft.com/office/drawing/2014/main" id="{1FAC8321-8295-4F58-80B8-C1A774606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Color Cover">
              <a:extLst>
                <a:ext uri="{FF2B5EF4-FFF2-40B4-BE49-F238E27FC236}">
                  <a16:creationId xmlns:a16="http://schemas.microsoft.com/office/drawing/2014/main" id="{2BE89D78-556E-4C9E-A234-78B085023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9A28EBCD-582B-4E3B-AB95-15EA16034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8459" y="598259"/>
            <a:ext cx="8167081" cy="5680742"/>
            <a:chOff x="651279" y="598259"/>
            <a:chExt cx="10889442" cy="5680742"/>
          </a:xfrm>
        </p:grpSpPr>
        <p:sp>
          <p:nvSpPr>
            <p:cNvPr id="199" name="Color">
              <a:extLst>
                <a:ext uri="{FF2B5EF4-FFF2-40B4-BE49-F238E27FC236}">
                  <a16:creationId xmlns:a16="http://schemas.microsoft.com/office/drawing/2014/main" id="{49E29E18-2832-4FBD-901C-97986DBD0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Color">
              <a:extLst>
                <a:ext uri="{FF2B5EF4-FFF2-40B4-BE49-F238E27FC236}">
                  <a16:creationId xmlns:a16="http://schemas.microsoft.com/office/drawing/2014/main" id="{7327E470-287A-4E1E-8A04-A3596DBD9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A215CE-F5F6-6871-77EC-C4E09DBC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568" y="1173129"/>
            <a:ext cx="3200488" cy="2400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3C572-5927-25F7-BDB2-7D252EAD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68" y="4206274"/>
            <a:ext cx="3269098" cy="1242257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7" cy="6858000"/>
            <a:chOff x="0" y="0"/>
            <a:chExt cx="12188952" cy="6858000"/>
          </a:xfrm>
        </p:grpSpPr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85" name="Google Shape;185;p36">
            <a:hlinkClick r:id="rId5"/>
          </p:cNvPr>
          <p:cNvSpPr txBox="1"/>
          <p:nvPr/>
        </p:nvSpPr>
        <p:spPr>
          <a:xfrm>
            <a:off x="761238" y="819015"/>
            <a:ext cx="4044341" cy="27544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Careers &amp; Post Secondary Information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Ms. Carter</a:t>
            </a:r>
          </a:p>
        </p:txBody>
      </p:sp>
      <p:sp>
        <p:nvSpPr>
          <p:cNvPr id="187" name="Google Shape;187;p36"/>
          <p:cNvSpPr txBox="1">
            <a:spLocks noGrp="1"/>
          </p:cNvSpPr>
          <p:nvPr>
            <p:ph type="body" idx="1"/>
          </p:nvPr>
        </p:nvSpPr>
        <p:spPr>
          <a:xfrm>
            <a:off x="761238" y="3627219"/>
            <a:ext cx="4044341" cy="241176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571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Burnett Career Centre Information for</a:t>
            </a:r>
            <a:endParaRPr lang="en-US" dirty="0">
              <a:solidFill>
                <a:schemeClr val="bg1"/>
              </a:solidFill>
            </a:endParaRPr>
          </a:p>
          <a:p>
            <a:pPr marL="285739" indent="-285750">
              <a:buFont typeface="Wingdings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628639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Career Centre - Post Secondary Info</a:t>
            </a:r>
          </a:p>
          <a:p>
            <a:pPr marL="628639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Grad Info</a:t>
            </a:r>
          </a:p>
          <a:p>
            <a:pPr marL="628639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Apprenticeship Info</a:t>
            </a:r>
          </a:p>
          <a:p>
            <a:pPr marL="628639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Scholarships/Financial </a:t>
            </a:r>
          </a:p>
          <a:p>
            <a:pPr marL="628639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Careers</a:t>
            </a:r>
          </a:p>
          <a:p>
            <a:pPr marL="57150" indent="-285750">
              <a:spcBef>
                <a:spcPts val="1200"/>
              </a:spcBef>
              <a:buFont typeface="Wingdings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How to find this information</a:t>
            </a:r>
          </a:p>
          <a:p>
            <a:pPr marL="285739" indent="-285750">
              <a:spcBef>
                <a:spcPts val="12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Burnett  Website &gt; Student Life &gt; </a:t>
            </a:r>
            <a:r>
              <a:rPr lang="en-US" b="1" dirty="0">
                <a:solidFill>
                  <a:schemeClr val="bg1"/>
                </a:solidFill>
              </a:rPr>
              <a:t>Career Centre</a:t>
            </a:r>
          </a:p>
        </p:txBody>
      </p:sp>
    </p:spTree>
    <p:extLst>
      <p:ext uri="{BB962C8B-B14F-4D97-AF65-F5344CB8AC3E}">
        <p14:creationId xmlns:p14="http://schemas.microsoft.com/office/powerpoint/2010/main" val="470257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0" name="Rectangle 60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Google Shape;602;p82"/>
          <p:cNvSpPr txBox="1"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  <a:prstGeom prst="rect">
            <a:avLst/>
          </a:prstGeom>
        </p:spPr>
        <p:txBody>
          <a:bodyPr spcFirstLastPara="1" vert="horz" lIns="68575" tIns="34275" rIns="68575" bIns="34275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2700"/>
            </a:pPr>
            <a:r>
              <a:rPr lang="en-CA" sz="4500" b="1" dirty="0"/>
              <a:t>J.N. Burnett Career Centre</a:t>
            </a:r>
            <a:endParaRPr lang="en-CA" sz="4500" dirty="0"/>
          </a:p>
        </p:txBody>
      </p:sp>
      <p:graphicFrame>
        <p:nvGraphicFramePr>
          <p:cNvPr id="605" name="Google Shape;603;p82">
            <a:extLst>
              <a:ext uri="{FF2B5EF4-FFF2-40B4-BE49-F238E27FC236}">
                <a16:creationId xmlns:a16="http://schemas.microsoft.com/office/drawing/2014/main" id="{821294B8-A784-4EE6-58E3-64F7F8657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53622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7410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8D80CF-86A6-9368-F5C9-508762BDDA08}"/>
              </a:ext>
            </a:extLst>
          </p:cNvPr>
          <p:cNvSpPr txBox="1"/>
          <p:nvPr/>
        </p:nvSpPr>
        <p:spPr>
          <a:xfrm>
            <a:off x="263952" y="2767106"/>
            <a:ext cx="2391700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UBC   Important Information</a:t>
            </a:r>
          </a:p>
        </p:txBody>
      </p:sp>
      <p:pic>
        <p:nvPicPr>
          <p:cNvPr id="4" name="Picture 3" descr="A poster with text and images&#10;&#10;Description automatically generated">
            <a:extLst>
              <a:ext uri="{FF2B5EF4-FFF2-40B4-BE49-F238E27FC236}">
                <a16:creationId xmlns:a16="http://schemas.microsoft.com/office/drawing/2014/main" id="{0D3C29C2-C103-E6BA-FDF9-214130ECE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50" y="0"/>
            <a:ext cx="4709249" cy="5923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13715-0B56-8E2B-198F-EF10ECBF83F2}"/>
              </a:ext>
            </a:extLst>
          </p:cNvPr>
          <p:cNvSpPr txBox="1"/>
          <p:nvPr/>
        </p:nvSpPr>
        <p:spPr>
          <a:xfrm>
            <a:off x="3371852" y="6140401"/>
            <a:ext cx="542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Graduation Literary Assessment GLA 12  </a:t>
            </a:r>
          </a:p>
          <a:p>
            <a:pPr algn="ctr"/>
            <a:r>
              <a:rPr lang="en-US" b="1" dirty="0"/>
              <a:t>Proficient (3) is required for UBC</a:t>
            </a:r>
          </a:p>
        </p:txBody>
      </p:sp>
    </p:spTree>
    <p:extLst>
      <p:ext uri="{BB962C8B-B14F-4D97-AF65-F5344CB8AC3E}">
        <p14:creationId xmlns:p14="http://schemas.microsoft.com/office/powerpoint/2010/main" val="914468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oster with text and images&#10;&#10;Description automatically generated">
            <a:extLst>
              <a:ext uri="{FF2B5EF4-FFF2-40B4-BE49-F238E27FC236}">
                <a16:creationId xmlns:a16="http://schemas.microsoft.com/office/drawing/2014/main" id="{AC70FBE9-AFBD-46C7-B7B8-516133464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07" y="457200"/>
            <a:ext cx="46805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81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64C0-56ED-B709-84B3-FA266585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2800" b="1"/>
              <a:t>UBC</a:t>
            </a:r>
            <a:endParaRPr lang="en-US" sz="2800"/>
          </a:p>
        </p:txBody>
      </p:sp>
      <p:pic>
        <p:nvPicPr>
          <p:cNvPr id="5" name="Picture 4" descr="A group of people walking on grass&#10;&#10;Description automatically generated">
            <a:extLst>
              <a:ext uri="{FF2B5EF4-FFF2-40B4-BE49-F238E27FC236}">
                <a16:creationId xmlns:a16="http://schemas.microsoft.com/office/drawing/2014/main" id="{7968350A-4B31-CB14-6B5A-CBA0A1279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3365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7" name="Rectangle 481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9" name="Rectangle 481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41" name="Rectangle 481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43" name="Rectangle 481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D9A3A83-814C-21C5-064B-555C18B70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760" y="486917"/>
            <a:ext cx="5498594" cy="1576446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CA" altLang="en-US" sz="4200" b="1" dirty="0">
                <a:solidFill>
                  <a:srgbClr val="FFFFFF"/>
                </a:solidFill>
              </a:rPr>
              <a:t>Self-reporting of grades</a:t>
            </a:r>
            <a:endParaRPr lang="en-US" altLang="en-US" sz="4200" b="1" dirty="0">
              <a:solidFill>
                <a:srgbClr val="FFFFFF"/>
              </a:solidFill>
            </a:endParaRPr>
          </a:p>
        </p:txBody>
      </p:sp>
      <p:graphicFrame>
        <p:nvGraphicFramePr>
          <p:cNvPr id="48132" name="Rectangle 3">
            <a:extLst>
              <a:ext uri="{FF2B5EF4-FFF2-40B4-BE49-F238E27FC236}">
                <a16:creationId xmlns:a16="http://schemas.microsoft.com/office/drawing/2014/main" id="{0A93DD7F-B513-003E-A62F-54FB8F1B3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30237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3B3AAAE-7B34-461E-E9E5-9EBFEC720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7" y="890363"/>
            <a:ext cx="8156262" cy="50772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7E4677-26A1-F66A-EC26-61F9A7A9A894}"/>
                  </a:ext>
                </a:extLst>
              </p14:cNvPr>
              <p14:cNvContentPartPr/>
              <p14:nvPr/>
            </p14:nvContentPartPr>
            <p14:xfrm>
              <a:off x="1645400" y="3476400"/>
              <a:ext cx="974880" cy="22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7E4677-26A1-F66A-EC26-61F9A7A9A8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1400" y="3368400"/>
                <a:ext cx="1082520" cy="23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3521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A6B1A6D-E634-2BDF-D21C-71EF8A71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7" y="1230313"/>
            <a:ext cx="3119438" cy="43942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E2FC89C-293A-86B2-3D3E-DC746E88D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97" y="1230313"/>
            <a:ext cx="3208916" cy="4529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4563E-893E-F063-AB34-0CCD832F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3" y="2237163"/>
            <a:ext cx="2383674" cy="2383674"/>
          </a:xfrm>
          <a:prstGeom prst="ellipse">
            <a:avLst/>
          </a:prstGeom>
          <a:solidFill>
            <a:srgbClr val="7B7B7B"/>
          </a:solidFill>
          <a:ln w="174625" cmpd="thinThick">
            <a:solidFill>
              <a:srgbClr val="7B7B7B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/>
            <a:r>
              <a:rPr lang="en-US" sz="4200" b="1" dirty="0">
                <a:solidFill>
                  <a:srgbClr val="FFFFFF"/>
                </a:solidFill>
              </a:rPr>
              <a:t>TVR’S</a:t>
            </a:r>
          </a:p>
        </p:txBody>
      </p:sp>
    </p:spTree>
    <p:extLst>
      <p:ext uri="{BB962C8B-B14F-4D97-AF65-F5344CB8AC3E}">
        <p14:creationId xmlns:p14="http://schemas.microsoft.com/office/powerpoint/2010/main" val="9645439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91" y="1119031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5B629-1F86-029C-B573-F78BC660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05" y="1396686"/>
            <a:ext cx="2430380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Checking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TVR’S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6512790" y="941148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536" y="4780992"/>
            <a:ext cx="409575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EAB0E-347F-1193-A8C2-566A3B8F0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151" y="1501304"/>
            <a:ext cx="4849782" cy="4427621"/>
          </a:xfrm>
        </p:spPr>
        <p:txBody>
          <a:bodyPr>
            <a:normAutofit fontScale="92500" lnSpcReduction="20000"/>
          </a:bodyPr>
          <a:lstStyle/>
          <a:p>
            <a:endParaRPr lang="en-US" sz="1000" dirty="0"/>
          </a:p>
          <a:p>
            <a:pPr lvl="1"/>
            <a:r>
              <a:rPr lang="en-US" sz="2500" dirty="0"/>
              <a:t>Check that your personal information is correct and updated</a:t>
            </a:r>
          </a:p>
          <a:p>
            <a:pPr lvl="1"/>
            <a:r>
              <a:rPr lang="en-US" sz="2500" dirty="0"/>
              <a:t>Check your (current and completed) courses and correct grades</a:t>
            </a:r>
          </a:p>
          <a:p>
            <a:pPr lvl="1"/>
            <a:r>
              <a:rPr lang="en-US" sz="2500" dirty="0"/>
              <a:t>Some courses may have a slightly different name</a:t>
            </a:r>
          </a:p>
          <a:p>
            <a:pPr lvl="1"/>
            <a:r>
              <a:rPr lang="en-US" sz="2500" dirty="0"/>
              <a:t> Only when all the info is correct, sign your name on top of both pages</a:t>
            </a:r>
          </a:p>
          <a:p>
            <a:pPr lvl="1"/>
            <a:r>
              <a:rPr lang="en-US" sz="2500" dirty="0"/>
              <a:t>If some of the info is not correct, put a note on the top of the first page and contact your counsellor</a:t>
            </a:r>
          </a:p>
        </p:txBody>
      </p:sp>
    </p:spTree>
    <p:extLst>
      <p:ext uri="{BB962C8B-B14F-4D97-AF65-F5344CB8AC3E}">
        <p14:creationId xmlns:p14="http://schemas.microsoft.com/office/powerpoint/2010/main" val="800716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AA003-5EC1-BE50-555B-3B62EFB72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821" y="2491464"/>
            <a:ext cx="1142466" cy="2246945"/>
          </a:xfrm>
        </p:spPr>
        <p:txBody>
          <a:bodyPr wrap="square" anchor="ctr">
            <a:noAutofit/>
          </a:bodyPr>
          <a:lstStyle/>
          <a:p>
            <a:pPr defTabSz="704088"/>
            <a:br>
              <a:rPr lang="en-US" altLang="en-US" sz="2772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2772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5AEC4-D6BD-DF11-7D92-E5254C810CA9}"/>
              </a:ext>
            </a:extLst>
          </p:cNvPr>
          <p:cNvSpPr txBox="1"/>
          <p:nvPr/>
        </p:nvSpPr>
        <p:spPr>
          <a:xfrm>
            <a:off x="598401" y="2681997"/>
            <a:ext cx="161658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52044">
              <a:spcAft>
                <a:spcPts val="600"/>
              </a:spcAft>
            </a:pPr>
            <a:r>
              <a:rPr lang="en-US" altLang="en-US" sz="4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TVR</a:t>
            </a:r>
            <a:br>
              <a:rPr lang="en-US" altLang="en-US" sz="308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0EC1F7E-9909-2F99-5BE9-BD8DDD050134}"/>
              </a:ext>
            </a:extLst>
          </p:cNvPr>
          <p:cNvSpPr/>
          <p:nvPr/>
        </p:nvSpPr>
        <p:spPr>
          <a:xfrm>
            <a:off x="6579803" y="1255829"/>
            <a:ext cx="128384" cy="3759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09FCA76-9414-70F0-D067-9899397EC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91" y="0"/>
            <a:ext cx="4823209" cy="6761859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82108DB9-6E66-51FB-2D0A-FDB521A401BF}"/>
              </a:ext>
            </a:extLst>
          </p:cNvPr>
          <p:cNvSpPr/>
          <p:nvPr/>
        </p:nvSpPr>
        <p:spPr>
          <a:xfrm>
            <a:off x="6387226" y="879848"/>
            <a:ext cx="128384" cy="3759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1BC91E7-3078-2D91-B83E-72BF05FF4060}"/>
                  </a:ext>
                </a:extLst>
              </p14:cNvPr>
              <p14:cNvContentPartPr/>
              <p14:nvPr/>
            </p14:nvContentPartPr>
            <p14:xfrm>
              <a:off x="4729053" y="617280"/>
              <a:ext cx="202680" cy="828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1BC91E7-3078-2D91-B83E-72BF05FF40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5053" y="509280"/>
                <a:ext cx="3103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5E133BE-A359-817C-FC02-19CFB55112F4}"/>
                  </a:ext>
                </a:extLst>
              </p14:cNvPr>
              <p14:cNvContentPartPr/>
              <p14:nvPr/>
            </p14:nvContentPartPr>
            <p14:xfrm>
              <a:off x="7670253" y="598920"/>
              <a:ext cx="511200" cy="24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5E133BE-A359-817C-FC02-19CFB55112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6253" y="490920"/>
                <a:ext cx="61884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A0DA422-7382-0EFC-91B3-6B7A54CDC388}"/>
                  </a:ext>
                </a:extLst>
              </p14:cNvPr>
              <p14:cNvContentPartPr/>
              <p14:nvPr/>
            </p14:nvContentPartPr>
            <p14:xfrm>
              <a:off x="7749093" y="858480"/>
              <a:ext cx="587520" cy="176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A0DA422-7382-0EFC-91B3-6B7A54CDC38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95126" y="750480"/>
                <a:ext cx="695094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36F2818-0462-0838-4236-1924671FD710}"/>
                  </a:ext>
                </a:extLst>
              </p14:cNvPr>
              <p14:cNvContentPartPr/>
              <p14:nvPr/>
            </p14:nvContentPartPr>
            <p14:xfrm>
              <a:off x="7770333" y="946320"/>
              <a:ext cx="479880" cy="23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36F2818-0462-0838-4236-1924671FD7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16333" y="838320"/>
                <a:ext cx="5875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8E53F8E-C3FB-9970-7FE9-77FE35C76E7C}"/>
                  </a:ext>
                </a:extLst>
              </p14:cNvPr>
              <p14:cNvContentPartPr/>
              <p14:nvPr/>
            </p14:nvContentPartPr>
            <p14:xfrm>
              <a:off x="7870773" y="1087440"/>
              <a:ext cx="289440" cy="12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8E53F8E-C3FB-9970-7FE9-77FE35C76E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16773" y="979440"/>
                <a:ext cx="39708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7D6B384-09AB-86DC-AB87-46214EA6956A}"/>
                  </a:ext>
                </a:extLst>
              </p14:cNvPr>
              <p14:cNvContentPartPr/>
              <p14:nvPr/>
            </p14:nvContentPartPr>
            <p14:xfrm>
              <a:off x="5007693" y="1343760"/>
              <a:ext cx="463320" cy="43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7D6B384-09AB-86DC-AB87-46214EA6956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53693" y="1225942"/>
                <a:ext cx="570960" cy="239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6328F19-1993-BD02-4244-8EC4D7A70D6C}"/>
                  </a:ext>
                </a:extLst>
              </p14:cNvPr>
              <p14:cNvContentPartPr/>
              <p14:nvPr/>
            </p14:nvContentPartPr>
            <p14:xfrm>
              <a:off x="4619973" y="2533200"/>
              <a:ext cx="431280" cy="86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6328F19-1993-BD02-4244-8EC4D7A70D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65973" y="2425200"/>
                <a:ext cx="5389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CD90D84-F8D7-1519-BA18-2062300098E6}"/>
                  </a:ext>
                </a:extLst>
              </p14:cNvPr>
              <p14:cNvContentPartPr/>
              <p14:nvPr/>
            </p14:nvContentPartPr>
            <p14:xfrm>
              <a:off x="8691933" y="2526720"/>
              <a:ext cx="241920" cy="5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CD90D84-F8D7-1519-BA18-2062300098E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37933" y="2418720"/>
                <a:ext cx="3495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F6AD800-1321-923C-231E-4285F119F249}"/>
                  </a:ext>
                </a:extLst>
              </p14:cNvPr>
              <p14:cNvContentPartPr/>
              <p14:nvPr/>
            </p14:nvContentPartPr>
            <p14:xfrm>
              <a:off x="7258413" y="2554440"/>
              <a:ext cx="280440" cy="252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F6AD800-1321-923C-231E-4285F119F24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04413" y="2444875"/>
                <a:ext cx="388080" cy="2439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16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EF76A-AED0-ECA5-9103-4DE1BAC75C63}"/>
              </a:ext>
            </a:extLst>
          </p:cNvPr>
          <p:cNvSpPr txBox="1"/>
          <p:nvPr/>
        </p:nvSpPr>
        <p:spPr>
          <a:xfrm>
            <a:off x="388273" y="3001305"/>
            <a:ext cx="181431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93192">
              <a:spcAft>
                <a:spcPts val="600"/>
              </a:spcAft>
            </a:pPr>
            <a:r>
              <a:rPr lang="en-US" altLang="en-US" sz="4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TVR</a:t>
            </a:r>
            <a:br>
              <a:rPr lang="en-US" altLang="en-US" sz="344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alt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86BC4D25-F746-1682-E57D-53478DFFEC0B}"/>
              </a:ext>
            </a:extLst>
          </p:cNvPr>
          <p:cNvSpPr/>
          <p:nvPr/>
        </p:nvSpPr>
        <p:spPr>
          <a:xfrm>
            <a:off x="5277408" y="1246224"/>
            <a:ext cx="144088" cy="4219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6B1FEC1-2721-B960-CCFB-CEDD95470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36" y="30200"/>
            <a:ext cx="5505970" cy="6769104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B9141947-BC51-3F53-DE7F-94B954A542EA}"/>
              </a:ext>
            </a:extLst>
          </p:cNvPr>
          <p:cNvSpPr/>
          <p:nvPr/>
        </p:nvSpPr>
        <p:spPr>
          <a:xfrm>
            <a:off x="5141658" y="1020353"/>
            <a:ext cx="144088" cy="4219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27105B-7E56-AD6F-FBCD-F3AA4780A541}"/>
                  </a:ext>
                </a:extLst>
              </p14:cNvPr>
              <p14:cNvContentPartPr/>
              <p14:nvPr/>
            </p14:nvContentPartPr>
            <p14:xfrm>
              <a:off x="3645813" y="1498560"/>
              <a:ext cx="531720" cy="126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27105B-7E56-AD6F-FBCD-F3AA4780A5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1813" y="1390560"/>
                <a:ext cx="6393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FFDCFC-8FB8-7B8B-BDD8-03972FE4A683}"/>
                  </a:ext>
                </a:extLst>
              </p14:cNvPr>
              <p14:cNvContentPartPr/>
              <p14:nvPr/>
            </p14:nvContentPartPr>
            <p14:xfrm>
              <a:off x="3183933" y="2058520"/>
              <a:ext cx="538560" cy="10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FFDCFC-8FB8-7B8B-BDD8-03972FE4A6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9897" y="1950520"/>
                <a:ext cx="646272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45789A-6462-B4CD-A527-3ECE888BA49C}"/>
                  </a:ext>
                </a:extLst>
              </p14:cNvPr>
              <p14:cNvContentPartPr/>
              <p14:nvPr/>
            </p14:nvContentPartPr>
            <p14:xfrm>
              <a:off x="7917213" y="2068240"/>
              <a:ext cx="222840" cy="39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45789A-6462-B4CD-A527-3ECE888BA4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3213" y="1960240"/>
                <a:ext cx="3304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4ABAE49-2868-74B9-FF22-29FC10A26CD3}"/>
                  </a:ext>
                </a:extLst>
              </p14:cNvPr>
              <p14:cNvContentPartPr/>
              <p14:nvPr/>
            </p14:nvContentPartPr>
            <p14:xfrm>
              <a:off x="6268053" y="2098840"/>
              <a:ext cx="350640" cy="5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4ABAE49-2868-74B9-FF22-29FC10A26C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14053" y="1990840"/>
                <a:ext cx="458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165EAE1-67DC-A119-52C3-5305D6F39E74}"/>
                  </a:ext>
                </a:extLst>
              </p14:cNvPr>
              <p14:cNvContentPartPr/>
              <p14:nvPr/>
            </p14:nvContentPartPr>
            <p14:xfrm>
              <a:off x="3166653" y="4913680"/>
              <a:ext cx="710280" cy="12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165EAE1-67DC-A119-52C3-5305D6F39E7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12653" y="4805680"/>
                <a:ext cx="81792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09D3237-093E-FAAB-7AF9-BE540CA1C008}"/>
                  </a:ext>
                </a:extLst>
              </p14:cNvPr>
              <p14:cNvContentPartPr/>
              <p14:nvPr/>
            </p14:nvContentPartPr>
            <p14:xfrm>
              <a:off x="6342573" y="4901080"/>
              <a:ext cx="288720" cy="100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09D3237-093E-FAAB-7AF9-BE540CA1C00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88573" y="4793080"/>
                <a:ext cx="3963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C3981D2-1466-7906-9C64-BD78F58CD1FF}"/>
                  </a:ext>
                </a:extLst>
              </p14:cNvPr>
              <p14:cNvContentPartPr/>
              <p14:nvPr/>
            </p14:nvContentPartPr>
            <p14:xfrm>
              <a:off x="3206973" y="6089627"/>
              <a:ext cx="4920480" cy="702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C3981D2-1466-7906-9C64-BD78F58CD1F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52973" y="5982178"/>
                <a:ext cx="5028120" cy="2847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24840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010F-B3EB-5B2E-AE19-73EEE6E5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3" y="2237163"/>
            <a:ext cx="2383674" cy="2383674"/>
          </a:xfrm>
          <a:prstGeom prst="ellipse">
            <a:avLst/>
          </a:prstGeom>
          <a:solidFill>
            <a:srgbClr val="7B7B7B"/>
          </a:solidFill>
          <a:ln w="174625" cmpd="thinThick">
            <a:solidFill>
              <a:srgbClr val="7B7B7B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TVR’S DEADLINE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800" b="1" dirty="0">
                <a:solidFill>
                  <a:srgbClr val="FFFFFF"/>
                </a:solidFill>
              </a:rPr>
              <a:t>End of Session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CD2B6D-E81E-48C3-4A9A-F85D4C9B98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507208"/>
              </p:ext>
            </p:extLst>
          </p:nvPr>
        </p:nvGraphicFramePr>
        <p:xfrm>
          <a:off x="2424602" y="1231722"/>
          <a:ext cx="6840048" cy="439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0918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A4BB7-2679-8C9B-6CAB-86A76571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48" y="818984"/>
            <a:ext cx="4947184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31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8CF-EEC5-4716-B168-F5298CDB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0198"/>
            <a:ext cx="8229600" cy="611697"/>
          </a:xfrm>
        </p:spPr>
        <p:txBody>
          <a:bodyPr/>
          <a:lstStyle/>
          <a:p>
            <a:r>
              <a:rPr lang="en-CA" altLang="en-US" sz="2000" b="1" dirty="0"/>
              <a:t>Post-Secondary Planning Information 2023-2024</a:t>
            </a:r>
            <a:endParaRPr lang="en-US" sz="2000" b="1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5F620A-3789-9348-9CD0-794A9C2C8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3" y="644894"/>
            <a:ext cx="6971651" cy="3852754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5C5433-A9F1-BAE8-733F-16CE7198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42" y="4605692"/>
            <a:ext cx="5053315" cy="214211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5450907C-9156-8D70-6C4C-D53E727FBD7A}"/>
              </a:ext>
            </a:extLst>
          </p:cNvPr>
          <p:cNvSpPr/>
          <p:nvPr/>
        </p:nvSpPr>
        <p:spPr>
          <a:xfrm rot="5400000">
            <a:off x="4892775" y="1649954"/>
            <a:ext cx="197437" cy="6116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2F7A477-ABB9-2683-ABF6-1996277B2AEC}"/>
              </a:ext>
            </a:extLst>
          </p:cNvPr>
          <p:cNvSpPr/>
          <p:nvPr/>
        </p:nvSpPr>
        <p:spPr>
          <a:xfrm rot="7021408">
            <a:off x="3480325" y="6017319"/>
            <a:ext cx="197437" cy="6116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99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F26692-F12A-4F9E-9C6D-FABE9A277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19"/>
            <a:ext cx="9144001" cy="684962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DF44E-531A-4177-A2D6-2D2310D05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9"/>
          <a:stretch/>
        </p:blipFill>
        <p:spPr>
          <a:xfrm flipH="1">
            <a:off x="-1" y="1959"/>
            <a:ext cx="9143999" cy="685604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FB173A-5EF2-43F4-B3BB-6EA1975FA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421" y="-12885"/>
            <a:ext cx="3728825" cy="2211002"/>
          </a:xfrm>
          <a:custGeom>
            <a:avLst/>
            <a:gdLst>
              <a:gd name="connsiteX0" fmla="*/ 34084 w 3801784"/>
              <a:gd name="connsiteY0" fmla="*/ 0 h 2254263"/>
              <a:gd name="connsiteX1" fmla="*/ 3767702 w 3801784"/>
              <a:gd name="connsiteY1" fmla="*/ 0 h 2254263"/>
              <a:gd name="connsiteX2" fmla="*/ 3791970 w 3801784"/>
              <a:gd name="connsiteY2" fmla="*/ 159016 h 2254263"/>
              <a:gd name="connsiteX3" fmla="*/ 3801784 w 3801784"/>
              <a:gd name="connsiteY3" fmla="*/ 353371 h 2254263"/>
              <a:gd name="connsiteX4" fmla="*/ 1900892 w 3801784"/>
              <a:gd name="connsiteY4" fmla="*/ 2254263 h 2254263"/>
              <a:gd name="connsiteX5" fmla="*/ 0 w 3801784"/>
              <a:gd name="connsiteY5" fmla="*/ 353371 h 2254263"/>
              <a:gd name="connsiteX6" fmla="*/ 9815 w 3801784"/>
              <a:gd name="connsiteY6" fmla="*/ 159016 h 225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784" h="2254263">
                <a:moveTo>
                  <a:pt x="34084" y="0"/>
                </a:moveTo>
                <a:lnTo>
                  <a:pt x="3767702" y="0"/>
                </a:lnTo>
                <a:lnTo>
                  <a:pt x="3791970" y="159016"/>
                </a:lnTo>
                <a:cubicBezTo>
                  <a:pt x="3798459" y="222918"/>
                  <a:pt x="3801784" y="287757"/>
                  <a:pt x="3801784" y="353371"/>
                </a:cubicBezTo>
                <a:cubicBezTo>
                  <a:pt x="3801784" y="1403205"/>
                  <a:pt x="2950726" y="2254263"/>
                  <a:pt x="1900892" y="2254263"/>
                </a:cubicBezTo>
                <a:cubicBezTo>
                  <a:pt x="851058" y="2254263"/>
                  <a:pt x="0" y="1403205"/>
                  <a:pt x="0" y="353371"/>
                </a:cubicBezTo>
                <a:cubicBezTo>
                  <a:pt x="0" y="287757"/>
                  <a:pt x="3325" y="222918"/>
                  <a:pt x="9815" y="15901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03C2B-AEF7-1B0D-E369-906D9F00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3478" y="372781"/>
            <a:ext cx="3272589" cy="7854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Freeform 67">
            <a:extLst>
              <a:ext uri="{FF2B5EF4-FFF2-40B4-BE49-F238E27FC236}">
                <a16:creationId xmlns:a16="http://schemas.microsoft.com/office/drawing/2014/main" id="{726FC37F-1DE8-4A19-A1DE-0A2176ED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266" y="2599049"/>
            <a:ext cx="4890734" cy="4258951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C03CD-C87D-2A3D-5AC3-AD36C241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35" y="3692520"/>
            <a:ext cx="2973798" cy="113563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2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Important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A848A-EFE9-6F8E-BACA-41FD7AF1A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961" y="3658969"/>
            <a:ext cx="3983145" cy="29873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926365-4DA8-74EB-449A-A3D44BB47CE3}"/>
              </a:ext>
            </a:extLst>
          </p:cNvPr>
          <p:cNvGrpSpPr/>
          <p:nvPr/>
        </p:nvGrpSpPr>
        <p:grpSpPr>
          <a:xfrm>
            <a:off x="1153685" y="6144024"/>
            <a:ext cx="7560" cy="360"/>
            <a:chOff x="1153685" y="6144024"/>
            <a:chExt cx="75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E99E754-2BBE-C048-6F82-937FB905F2B4}"/>
                    </a:ext>
                  </a:extLst>
                </p14:cNvPr>
                <p14:cNvContentPartPr/>
                <p14:nvPr/>
              </p14:nvContentPartPr>
              <p14:xfrm>
                <a:off x="1160885" y="6144024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E99E754-2BBE-C048-6F82-937FB905F2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42885" y="61260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C8AAC1-B4D3-06B0-E02A-78E18FF1F003}"/>
                    </a:ext>
                  </a:extLst>
                </p14:cNvPr>
                <p14:cNvContentPartPr/>
                <p14:nvPr/>
              </p14:nvContentPartPr>
              <p14:xfrm>
                <a:off x="1153685" y="6144024"/>
                <a:ext cx="75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C8AAC1-B4D3-06B0-E02A-78E18FF1F0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35685" y="6126024"/>
                  <a:ext cx="432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C2E0D41-A8EA-BCB3-2E6B-E833B0602C3F}"/>
                  </a:ext>
                </a:extLst>
              </p14:cNvPr>
              <p14:cNvContentPartPr/>
              <p14:nvPr/>
            </p14:nvContentPartPr>
            <p14:xfrm>
              <a:off x="-1474675" y="6406104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C2E0D41-A8EA-BCB3-2E6B-E833B0602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492675" y="63881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1C8B9EF-B2B1-61C6-BCDF-6A21B9CA0211}"/>
                  </a:ext>
                </a:extLst>
              </p14:cNvPr>
              <p14:cNvContentPartPr/>
              <p14:nvPr/>
            </p14:nvContentPartPr>
            <p14:xfrm>
              <a:off x="-1474315" y="6403224"/>
              <a:ext cx="20160" cy="3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1C8B9EF-B2B1-61C6-BCDF-6A21B9CA02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492315" y="6387024"/>
                <a:ext cx="55800" cy="35316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0E3827C-3553-9859-4BFF-328990F01205}"/>
              </a:ext>
            </a:extLst>
          </p:cNvPr>
          <p:cNvGrpSpPr/>
          <p:nvPr/>
        </p:nvGrpSpPr>
        <p:grpSpPr>
          <a:xfrm>
            <a:off x="2701325" y="6336984"/>
            <a:ext cx="14760" cy="21240"/>
            <a:chOff x="2701325" y="6336984"/>
            <a:chExt cx="14760" cy="2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57E2502-A05C-3CC1-426B-CFF339219FA0}"/>
                    </a:ext>
                  </a:extLst>
                </p14:cNvPr>
                <p14:cNvContentPartPr/>
                <p14:nvPr/>
              </p14:nvContentPartPr>
              <p14:xfrm>
                <a:off x="2701325" y="6353544"/>
                <a:ext cx="4680" cy="46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57E2502-A05C-3CC1-426B-CFF339219FA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81825" y="6335544"/>
                  <a:ext cx="4329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5F78177-643C-6806-E458-58F02ED962CF}"/>
                    </a:ext>
                  </a:extLst>
                </p14:cNvPr>
                <p14:cNvContentPartPr/>
                <p14:nvPr/>
              </p14:nvContentPartPr>
              <p14:xfrm>
                <a:off x="2712125" y="6336984"/>
                <a:ext cx="3960" cy="12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5F78177-643C-6806-E458-58F02ED962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94125" y="6318984"/>
                  <a:ext cx="396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305923-2C9C-AC28-5C1C-C7774AFB7B2B}"/>
                  </a:ext>
                </a:extLst>
              </p14:cNvPr>
              <p14:cNvContentPartPr/>
              <p14:nvPr/>
            </p14:nvContentPartPr>
            <p14:xfrm>
              <a:off x="1772525" y="1805664"/>
              <a:ext cx="144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305923-2C9C-AC28-5C1C-C7774AFB7B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54525" y="1786997"/>
                <a:ext cx="37080" cy="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CCB5AA2-65FC-2F15-4345-C76B61102281}"/>
                  </a:ext>
                </a:extLst>
              </p14:cNvPr>
              <p14:cNvContentPartPr/>
              <p14:nvPr/>
            </p14:nvContentPartPr>
            <p14:xfrm>
              <a:off x="1776485" y="1796304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CCB5AA2-65FC-2F15-4345-C76B611022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8485" y="177830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716EBF-46F3-4D7A-1D09-D6EA124497B1}"/>
                  </a:ext>
                </a:extLst>
              </p14:cNvPr>
              <p14:cNvContentPartPr/>
              <p14:nvPr/>
            </p14:nvContentPartPr>
            <p14:xfrm>
              <a:off x="8096285" y="4049184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716EBF-46F3-4D7A-1D09-D6EA124497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8285" y="4031184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8CC9E5C-99D0-9890-F899-A451ACCF3EBF}"/>
              </a:ext>
            </a:extLst>
          </p:cNvPr>
          <p:cNvSpPr txBox="1"/>
          <p:nvPr/>
        </p:nvSpPr>
        <p:spPr>
          <a:xfrm rot="893202">
            <a:off x="138308" y="1566091"/>
            <a:ext cx="384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Daily Announcements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38D2A5-C35F-35A4-3171-C1397E50E1F2}"/>
              </a:ext>
            </a:extLst>
          </p:cNvPr>
          <p:cNvSpPr/>
          <p:nvPr/>
        </p:nvSpPr>
        <p:spPr>
          <a:xfrm rot="20748819">
            <a:off x="5123968" y="2219563"/>
            <a:ext cx="3682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TV Screens at School</a:t>
            </a:r>
          </a:p>
        </p:txBody>
      </p:sp>
    </p:spTree>
    <p:extLst>
      <p:ext uri="{BB962C8B-B14F-4D97-AF65-F5344CB8AC3E}">
        <p14:creationId xmlns:p14="http://schemas.microsoft.com/office/powerpoint/2010/main" val="1232186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9" name="Rectangle 5120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211" name="Arc 512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ABB55-B623-6898-DEC8-0FCD2421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911" y="1164756"/>
            <a:ext cx="409412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alt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Good Luck!</a:t>
            </a:r>
          </a:p>
        </p:txBody>
      </p:sp>
      <p:sp>
        <p:nvSpPr>
          <p:cNvPr id="51213" name="Freeform: Shape 512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lack text and a graduation cap&#10;&#10;Description automatically generated">
            <a:extLst>
              <a:ext uri="{FF2B5EF4-FFF2-40B4-BE49-F238E27FC236}">
                <a16:creationId xmlns:a16="http://schemas.microsoft.com/office/drawing/2014/main" id="{3E377875-D0D9-C49F-1C2A-0E6CDD4C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9" y="1127656"/>
            <a:ext cx="3583036" cy="435874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1202" name="TextBox 2">
            <a:extLst>
              <a:ext uri="{FF2B5EF4-FFF2-40B4-BE49-F238E27FC236}">
                <a16:creationId xmlns:a16="http://schemas.microsoft.com/office/drawing/2014/main" id="{66FAD5CA-6583-A36E-CF96-C94EC323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315" y="6368821"/>
            <a:ext cx="2276503" cy="3159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77500" lnSpcReduction="20000"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2400" b="1" dirty="0">
                <a:latin typeface="+mn-lt"/>
                <a:cs typeface="+mn-cs"/>
              </a:rPr>
              <a:t>The Counsellors</a:t>
            </a:r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DB73ACED-84AF-E9D6-FBC1-1ACAB7CE9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40" y="6208981"/>
            <a:ext cx="629556" cy="6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3E41C07-1F6B-D422-FC7F-FB320F9E8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57200"/>
            <a:ext cx="8254999" cy="594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B989D5-E1A5-542A-F3E4-F66016A41AD5}"/>
                  </a:ext>
                </a:extLst>
              </p14:cNvPr>
              <p14:cNvContentPartPr/>
              <p14:nvPr/>
            </p14:nvContentPartPr>
            <p14:xfrm>
              <a:off x="4667960" y="3067440"/>
              <a:ext cx="294120" cy="5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B989D5-E1A5-542A-F3E4-F66016A41A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3960" y="2959440"/>
                <a:ext cx="40176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A3A5D-CCF7-534A-6EF7-D63C3B672DDF}"/>
                  </a:ext>
                </a:extLst>
              </p14:cNvPr>
              <p14:cNvContentPartPr/>
              <p14:nvPr/>
            </p14:nvContentPartPr>
            <p14:xfrm>
              <a:off x="3355400" y="3372720"/>
              <a:ext cx="736920" cy="6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A3A5D-CCF7-534A-6EF7-D63C3B672D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1400" y="3264720"/>
                <a:ext cx="8445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56A3A8-D2E0-28C5-18C5-2B6158E722DF}"/>
                  </a:ext>
                </a:extLst>
              </p14:cNvPr>
              <p14:cNvContentPartPr/>
              <p14:nvPr/>
            </p14:nvContentPartPr>
            <p14:xfrm>
              <a:off x="3243800" y="3501600"/>
              <a:ext cx="765360" cy="2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56A3A8-D2E0-28C5-18C5-2B6158E722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89800" y="3393600"/>
                <a:ext cx="8730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4150990-73D9-E373-6A1D-14568DE829C6}"/>
                  </a:ext>
                </a:extLst>
              </p14:cNvPr>
              <p14:cNvContentPartPr/>
              <p14:nvPr/>
            </p14:nvContentPartPr>
            <p14:xfrm>
              <a:off x="3237680" y="3698880"/>
              <a:ext cx="1245960" cy="31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4150990-73D9-E373-6A1D-14568DE829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83680" y="3590880"/>
                <a:ext cx="135360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676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screenshot of a mail&#10;&#10;Description automatically generated">
            <a:extLst>
              <a:ext uri="{FF2B5EF4-FFF2-40B4-BE49-F238E27FC236}">
                <a16:creationId xmlns:a16="http://schemas.microsoft.com/office/drawing/2014/main" id="{E8DFD07B-4E0C-702E-5ABB-BCC0AD26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8" y="82799"/>
            <a:ext cx="7610923" cy="5365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C43E23-DDFD-1D93-0395-874032A8C1A1}"/>
                  </a:ext>
                </a:extLst>
              </p14:cNvPr>
              <p14:cNvContentPartPr/>
              <p14:nvPr/>
            </p14:nvContentPartPr>
            <p14:xfrm>
              <a:off x="3761120" y="954973"/>
              <a:ext cx="871200" cy="28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C43E23-DDFD-1D93-0395-874032A8C1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7120" y="846973"/>
                <a:ext cx="9788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B416BB-06C4-0EE4-68D6-8F4ACE22AA57}"/>
                  </a:ext>
                </a:extLst>
              </p14:cNvPr>
              <p14:cNvContentPartPr/>
              <p14:nvPr/>
            </p14:nvContentPartPr>
            <p14:xfrm>
              <a:off x="3004400" y="1162693"/>
              <a:ext cx="3297960" cy="48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B416BB-06C4-0EE4-68D6-8F4ACE22AA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0400" y="1054693"/>
                <a:ext cx="3405600" cy="26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772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F6C6C5E-57F4-DE44-806B-B8E1BFF48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87577"/>
            <a:ext cx="8458200" cy="4482846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4B32EB9-71B0-ED2A-8F3C-4C5A2D8F20A2}"/>
                  </a:ext>
                </a:extLst>
              </p14:cNvPr>
              <p14:cNvContentPartPr/>
              <p14:nvPr/>
            </p14:nvContentPartPr>
            <p14:xfrm>
              <a:off x="1213760" y="4877893"/>
              <a:ext cx="573840" cy="10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4B32EB9-71B0-ED2A-8F3C-4C5A2D8F20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9726" y="4769893"/>
                <a:ext cx="681548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99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19965</TotalTime>
  <Words>638</Words>
  <Application>Microsoft Macintosh PowerPoint</Application>
  <PresentationFormat>On-screen Show (4:3)</PresentationFormat>
  <Paragraphs>124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Office Theme</vt:lpstr>
      <vt:lpstr>Post-Secondary  Planning Information  2023-2024</vt:lpstr>
      <vt:lpstr>Calming Down Strategy</vt:lpstr>
      <vt:lpstr>Counsellors</vt:lpstr>
      <vt:lpstr>We Are Going to Cover…</vt:lpstr>
      <vt:lpstr>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BCeID Authentication</vt:lpstr>
      <vt:lpstr>Step 2: Registering for STS   Student Register for the STS -Same Process</vt:lpstr>
      <vt:lpstr>Student Receives an Email- Same Process</vt:lpstr>
      <vt:lpstr>PowerPoint Presentation</vt:lpstr>
      <vt:lpstr>Student Transcripts Service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to PSI’S</vt:lpstr>
      <vt:lpstr>Important Sites</vt:lpstr>
      <vt:lpstr>PowerPoint Presentation</vt:lpstr>
      <vt:lpstr>Educational Planner BC's Website</vt:lpstr>
      <vt:lpstr>Create an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Official Transcript Requests</vt:lpstr>
      <vt:lpstr>PowerPoint Presentation</vt:lpstr>
      <vt:lpstr>J.N. Burnett Career Centre</vt:lpstr>
      <vt:lpstr>PowerPoint Presentation</vt:lpstr>
      <vt:lpstr>PowerPoint Presentation</vt:lpstr>
      <vt:lpstr>UBC</vt:lpstr>
      <vt:lpstr>Self-reporting of grades</vt:lpstr>
      <vt:lpstr>TVR’S</vt:lpstr>
      <vt:lpstr>Checking TVR’S</vt:lpstr>
      <vt:lpstr>  </vt:lpstr>
      <vt:lpstr>PowerPoint Presentation</vt:lpstr>
      <vt:lpstr>TVR’S DEADLINE End of Session </vt:lpstr>
      <vt:lpstr>RESOURCES</vt:lpstr>
      <vt:lpstr>Post-Secondary Planning Information 2023-2024</vt:lpstr>
      <vt:lpstr>Important Information</vt:lpstr>
      <vt:lpstr>Good Luck!</vt:lpstr>
    </vt:vector>
  </TitlesOfParts>
  <Company>SD62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Post-Secondary Planning</dc:title>
  <dc:creator>Belmont</dc:creator>
  <cp:lastModifiedBy>Olivia Ye</cp:lastModifiedBy>
  <cp:revision>42</cp:revision>
  <cp:lastPrinted>2018-10-26T19:46:17Z</cp:lastPrinted>
  <dcterms:created xsi:type="dcterms:W3CDTF">2010-10-14T17:57:46Z</dcterms:created>
  <dcterms:modified xsi:type="dcterms:W3CDTF">2023-10-25T18:58:31Z</dcterms:modified>
</cp:coreProperties>
</file>